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Assistant" pitchFamily="2" charset="-79"/>
      <p:regular r:id="rId22"/>
      <p:bold r:id="rId23"/>
    </p:embeddedFont>
    <p:embeddedFont>
      <p:font typeface="Calibri" panose="020F0502020204030204" pitchFamily="34" charset="0"/>
      <p:regular r:id="rId24"/>
      <p:bold r:id="rId25"/>
      <p:italic r:id="rId26"/>
      <p:boldItalic r:id="rId27"/>
    </p:embeddedFont>
    <p:embeddedFont>
      <p:font typeface="Cormorant Garamond" panose="020B0604020202020204" charset="0"/>
      <p:regular r:id="rId28"/>
      <p:bold r:id="rId29"/>
      <p:italic r:id="rId30"/>
      <p:boldItalic r:id="rId31"/>
    </p:embeddedFont>
    <p:embeddedFont>
      <p:font typeface="La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B7xwc1Vmn4uQ6Dy8T/A7V9KJ8p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38628-8967-4029-AC1B-F57377762205}" v="19" dt="2021-06-24T08:20:55.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014"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SI" userId="e65759a4-cd9e-4e61-8c6b-027cf949f2f8" providerId="ADAL" clId="{42238628-8967-4029-AC1B-F57377762205}"/>
    <pc:docChg chg="undo custSel modSld">
      <pc:chgData name="CSI" userId="e65759a4-cd9e-4e61-8c6b-027cf949f2f8" providerId="ADAL" clId="{42238628-8967-4029-AC1B-F57377762205}" dt="2021-06-24T08:24:09.376" v="4012" actId="20577"/>
      <pc:docMkLst>
        <pc:docMk/>
      </pc:docMkLst>
      <pc:sldChg chg="modSp mod">
        <pc:chgData name="CSI" userId="e65759a4-cd9e-4e61-8c6b-027cf949f2f8" providerId="ADAL" clId="{42238628-8967-4029-AC1B-F57377762205}" dt="2021-06-24T08:24:09.376" v="4012" actId="20577"/>
        <pc:sldMkLst>
          <pc:docMk/>
          <pc:sldMk cId="0" sldId="256"/>
        </pc:sldMkLst>
        <pc:spChg chg="mod">
          <ac:chgData name="CSI" userId="e65759a4-cd9e-4e61-8c6b-027cf949f2f8" providerId="ADAL" clId="{42238628-8967-4029-AC1B-F57377762205}" dt="2021-06-24T08:24:09.376" v="4012" actId="20577"/>
          <ac:spMkLst>
            <pc:docMk/>
            <pc:sldMk cId="0" sldId="256"/>
            <ac:spMk id="98" creationId="{00000000-0000-0000-0000-000000000000}"/>
          </ac:spMkLst>
        </pc:spChg>
        <pc:spChg chg="mod">
          <ac:chgData name="CSI" userId="e65759a4-cd9e-4e61-8c6b-027cf949f2f8" providerId="ADAL" clId="{42238628-8967-4029-AC1B-F57377762205}" dt="2021-06-24T03:46:17.277" v="226" actId="20577"/>
          <ac:spMkLst>
            <pc:docMk/>
            <pc:sldMk cId="0" sldId="256"/>
            <ac:spMk id="99" creationId="{00000000-0000-0000-0000-000000000000}"/>
          </ac:spMkLst>
        </pc:spChg>
        <pc:spChg chg="mod">
          <ac:chgData name="CSI" userId="e65759a4-cd9e-4e61-8c6b-027cf949f2f8" providerId="ADAL" clId="{42238628-8967-4029-AC1B-F57377762205}" dt="2021-06-24T03:46:39.951" v="247" actId="20577"/>
          <ac:spMkLst>
            <pc:docMk/>
            <pc:sldMk cId="0" sldId="256"/>
            <ac:spMk id="100" creationId="{00000000-0000-0000-0000-000000000000}"/>
          </ac:spMkLst>
        </pc:spChg>
      </pc:sldChg>
      <pc:sldChg chg="modSp mod">
        <pc:chgData name="CSI" userId="e65759a4-cd9e-4e61-8c6b-027cf949f2f8" providerId="ADAL" clId="{42238628-8967-4029-AC1B-F57377762205}" dt="2021-06-24T04:10:04.504" v="475" actId="20577"/>
        <pc:sldMkLst>
          <pc:docMk/>
          <pc:sldMk cId="0" sldId="257"/>
        </pc:sldMkLst>
        <pc:spChg chg="mod">
          <ac:chgData name="CSI" userId="e65759a4-cd9e-4e61-8c6b-027cf949f2f8" providerId="ADAL" clId="{42238628-8967-4029-AC1B-F57377762205}" dt="2021-06-24T03:52:56.244" v="276" actId="20577"/>
          <ac:spMkLst>
            <pc:docMk/>
            <pc:sldMk cId="0" sldId="257"/>
            <ac:spMk id="107" creationId="{00000000-0000-0000-0000-000000000000}"/>
          </ac:spMkLst>
        </pc:spChg>
        <pc:spChg chg="mod">
          <ac:chgData name="CSI" userId="e65759a4-cd9e-4e61-8c6b-027cf949f2f8" providerId="ADAL" clId="{42238628-8967-4029-AC1B-F57377762205}" dt="2021-06-24T03:58:03.251" v="305" actId="20577"/>
          <ac:spMkLst>
            <pc:docMk/>
            <pc:sldMk cId="0" sldId="257"/>
            <ac:spMk id="111" creationId="{00000000-0000-0000-0000-000000000000}"/>
          </ac:spMkLst>
        </pc:spChg>
        <pc:spChg chg="mod">
          <ac:chgData name="CSI" userId="e65759a4-cd9e-4e61-8c6b-027cf949f2f8" providerId="ADAL" clId="{42238628-8967-4029-AC1B-F57377762205}" dt="2021-06-24T03:58:32.879" v="340" actId="255"/>
          <ac:spMkLst>
            <pc:docMk/>
            <pc:sldMk cId="0" sldId="257"/>
            <ac:spMk id="112" creationId="{00000000-0000-0000-0000-000000000000}"/>
          </ac:spMkLst>
        </pc:spChg>
        <pc:spChg chg="mod">
          <ac:chgData name="CSI" userId="e65759a4-cd9e-4e61-8c6b-027cf949f2f8" providerId="ADAL" clId="{42238628-8967-4029-AC1B-F57377762205}" dt="2021-06-24T03:59:52.767" v="449" actId="255"/>
          <ac:spMkLst>
            <pc:docMk/>
            <pc:sldMk cId="0" sldId="257"/>
            <ac:spMk id="113" creationId="{00000000-0000-0000-0000-000000000000}"/>
          </ac:spMkLst>
        </pc:spChg>
        <pc:spChg chg="mod">
          <ac:chgData name="CSI" userId="e65759a4-cd9e-4e61-8c6b-027cf949f2f8" providerId="ADAL" clId="{42238628-8967-4029-AC1B-F57377762205}" dt="2021-06-24T04:10:04.504" v="475" actId="20577"/>
          <ac:spMkLst>
            <pc:docMk/>
            <pc:sldMk cId="0" sldId="257"/>
            <ac:spMk id="114" creationId="{00000000-0000-0000-0000-000000000000}"/>
          </ac:spMkLst>
        </pc:spChg>
        <pc:spChg chg="mod">
          <ac:chgData name="CSI" userId="e65759a4-cd9e-4e61-8c6b-027cf949f2f8" providerId="ADAL" clId="{42238628-8967-4029-AC1B-F57377762205}" dt="2021-06-24T03:59:22.555" v="405" actId="20577"/>
          <ac:spMkLst>
            <pc:docMk/>
            <pc:sldMk cId="0" sldId="257"/>
            <ac:spMk id="115" creationId="{00000000-0000-0000-0000-000000000000}"/>
          </ac:spMkLst>
        </pc:spChg>
        <pc:spChg chg="mod">
          <ac:chgData name="CSI" userId="e65759a4-cd9e-4e61-8c6b-027cf949f2f8" providerId="ADAL" clId="{42238628-8967-4029-AC1B-F57377762205}" dt="2021-06-24T03:58:59.582" v="382" actId="20577"/>
          <ac:spMkLst>
            <pc:docMk/>
            <pc:sldMk cId="0" sldId="257"/>
            <ac:spMk id="116" creationId="{00000000-0000-0000-0000-000000000000}"/>
          </ac:spMkLst>
        </pc:spChg>
      </pc:sldChg>
      <pc:sldChg chg="modSp mod">
        <pc:chgData name="CSI" userId="e65759a4-cd9e-4e61-8c6b-027cf949f2f8" providerId="ADAL" clId="{42238628-8967-4029-AC1B-F57377762205}" dt="2021-06-24T08:02:29.414" v="3610" actId="207"/>
        <pc:sldMkLst>
          <pc:docMk/>
          <pc:sldMk cId="0" sldId="258"/>
        </pc:sldMkLst>
        <pc:spChg chg="mod">
          <ac:chgData name="CSI" userId="e65759a4-cd9e-4e61-8c6b-027cf949f2f8" providerId="ADAL" clId="{42238628-8967-4029-AC1B-F57377762205}" dt="2021-06-24T04:16:50.773" v="711" actId="1076"/>
          <ac:spMkLst>
            <pc:docMk/>
            <pc:sldMk cId="0" sldId="258"/>
            <ac:spMk id="121" creationId="{00000000-0000-0000-0000-000000000000}"/>
          </ac:spMkLst>
        </pc:spChg>
        <pc:spChg chg="mod">
          <ac:chgData name="CSI" userId="e65759a4-cd9e-4e61-8c6b-027cf949f2f8" providerId="ADAL" clId="{42238628-8967-4029-AC1B-F57377762205}" dt="2021-06-24T04:11:25.075" v="476"/>
          <ac:spMkLst>
            <pc:docMk/>
            <pc:sldMk cId="0" sldId="258"/>
            <ac:spMk id="123" creationId="{00000000-0000-0000-0000-000000000000}"/>
          </ac:spMkLst>
        </pc:spChg>
        <pc:spChg chg="mod">
          <ac:chgData name="CSI" userId="e65759a4-cd9e-4e61-8c6b-027cf949f2f8" providerId="ADAL" clId="{42238628-8967-4029-AC1B-F57377762205}" dt="2021-06-24T04:18:46.270" v="743" actId="255"/>
          <ac:spMkLst>
            <pc:docMk/>
            <pc:sldMk cId="0" sldId="258"/>
            <ac:spMk id="127" creationId="{00000000-0000-0000-0000-000000000000}"/>
          </ac:spMkLst>
        </pc:spChg>
        <pc:spChg chg="mod">
          <ac:chgData name="CSI" userId="e65759a4-cd9e-4e61-8c6b-027cf949f2f8" providerId="ADAL" clId="{42238628-8967-4029-AC1B-F57377762205}" dt="2021-06-24T08:02:29.414" v="3610" actId="207"/>
          <ac:spMkLst>
            <pc:docMk/>
            <pc:sldMk cId="0" sldId="258"/>
            <ac:spMk id="128" creationId="{00000000-0000-0000-0000-000000000000}"/>
          </ac:spMkLst>
        </pc:spChg>
      </pc:sldChg>
      <pc:sldChg chg="modSp mod">
        <pc:chgData name="CSI" userId="e65759a4-cd9e-4e61-8c6b-027cf949f2f8" providerId="ADAL" clId="{42238628-8967-4029-AC1B-F57377762205}" dt="2021-06-24T08:05:39.566" v="3649" actId="207"/>
        <pc:sldMkLst>
          <pc:docMk/>
          <pc:sldMk cId="0" sldId="259"/>
        </pc:sldMkLst>
        <pc:spChg chg="mod">
          <ac:chgData name="CSI" userId="e65759a4-cd9e-4e61-8c6b-027cf949f2f8" providerId="ADAL" clId="{42238628-8967-4029-AC1B-F57377762205}" dt="2021-06-24T04:19:34.907" v="768" actId="20577"/>
          <ac:spMkLst>
            <pc:docMk/>
            <pc:sldMk cId="0" sldId="259"/>
            <ac:spMk id="135" creationId="{00000000-0000-0000-0000-000000000000}"/>
          </ac:spMkLst>
        </pc:spChg>
        <pc:spChg chg="mod">
          <ac:chgData name="CSI" userId="e65759a4-cd9e-4e61-8c6b-027cf949f2f8" providerId="ADAL" clId="{42238628-8967-4029-AC1B-F57377762205}" dt="2021-06-24T08:05:39.566" v="3649" actId="207"/>
          <ac:spMkLst>
            <pc:docMk/>
            <pc:sldMk cId="0" sldId="259"/>
            <ac:spMk id="139" creationId="{00000000-0000-0000-0000-000000000000}"/>
          </ac:spMkLst>
        </pc:spChg>
      </pc:sldChg>
      <pc:sldChg chg="modSp mod">
        <pc:chgData name="CSI" userId="e65759a4-cd9e-4e61-8c6b-027cf949f2f8" providerId="ADAL" clId="{42238628-8967-4029-AC1B-F57377762205}" dt="2021-06-24T04:42:02.227" v="1286" actId="255"/>
        <pc:sldMkLst>
          <pc:docMk/>
          <pc:sldMk cId="0" sldId="260"/>
        </pc:sldMkLst>
        <pc:spChg chg="mod">
          <ac:chgData name="CSI" userId="e65759a4-cd9e-4e61-8c6b-027cf949f2f8" providerId="ADAL" clId="{42238628-8967-4029-AC1B-F57377762205}" dt="2021-06-24T04:33:42.679" v="1045" actId="255"/>
          <ac:spMkLst>
            <pc:docMk/>
            <pc:sldMk cId="0" sldId="260"/>
            <ac:spMk id="146" creationId="{00000000-0000-0000-0000-000000000000}"/>
          </ac:spMkLst>
        </pc:spChg>
        <pc:spChg chg="mod">
          <ac:chgData name="CSI" userId="e65759a4-cd9e-4e61-8c6b-027cf949f2f8" providerId="ADAL" clId="{42238628-8967-4029-AC1B-F57377762205}" dt="2021-06-24T04:42:02.227" v="1286" actId="255"/>
          <ac:spMkLst>
            <pc:docMk/>
            <pc:sldMk cId="0" sldId="260"/>
            <ac:spMk id="150" creationId="{00000000-0000-0000-0000-000000000000}"/>
          </ac:spMkLst>
        </pc:spChg>
        <pc:grpChg chg="mod">
          <ac:chgData name="CSI" userId="e65759a4-cd9e-4e61-8c6b-027cf949f2f8" providerId="ADAL" clId="{42238628-8967-4029-AC1B-F57377762205}" dt="2021-06-24T04:33:34.421" v="1043" actId="14100"/>
          <ac:grpSpMkLst>
            <pc:docMk/>
            <pc:sldMk cId="0" sldId="260"/>
            <ac:grpSpMk id="145" creationId="{00000000-0000-0000-0000-000000000000}"/>
          </ac:grpSpMkLst>
        </pc:grpChg>
      </pc:sldChg>
      <pc:sldChg chg="modSp mod">
        <pc:chgData name="CSI" userId="e65759a4-cd9e-4e61-8c6b-027cf949f2f8" providerId="ADAL" clId="{42238628-8967-4029-AC1B-F57377762205}" dt="2021-06-24T04:44:17.551" v="1503" actId="207"/>
        <pc:sldMkLst>
          <pc:docMk/>
          <pc:sldMk cId="0" sldId="261"/>
        </pc:sldMkLst>
        <pc:spChg chg="mod">
          <ac:chgData name="CSI" userId="e65759a4-cd9e-4e61-8c6b-027cf949f2f8" providerId="ADAL" clId="{42238628-8967-4029-AC1B-F57377762205}" dt="2021-06-24T04:44:17.551" v="1503" actId="207"/>
          <ac:spMkLst>
            <pc:docMk/>
            <pc:sldMk cId="0" sldId="261"/>
            <ac:spMk id="155" creationId="{00000000-0000-0000-0000-000000000000}"/>
          </ac:spMkLst>
        </pc:spChg>
        <pc:spChg chg="mod">
          <ac:chgData name="CSI" userId="e65759a4-cd9e-4e61-8c6b-027cf949f2f8" providerId="ADAL" clId="{42238628-8967-4029-AC1B-F57377762205}" dt="2021-06-24T04:42:41.675" v="1293" actId="20577"/>
          <ac:spMkLst>
            <pc:docMk/>
            <pc:sldMk cId="0" sldId="261"/>
            <ac:spMk id="157" creationId="{00000000-0000-0000-0000-000000000000}"/>
          </ac:spMkLst>
        </pc:spChg>
        <pc:grpChg chg="mod">
          <ac:chgData name="CSI" userId="e65759a4-cd9e-4e61-8c6b-027cf949f2f8" providerId="ADAL" clId="{42238628-8967-4029-AC1B-F57377762205}" dt="2021-06-24T04:42:33.883" v="1290" actId="14100"/>
          <ac:grpSpMkLst>
            <pc:docMk/>
            <pc:sldMk cId="0" sldId="261"/>
            <ac:grpSpMk id="156" creationId="{00000000-0000-0000-0000-000000000000}"/>
          </ac:grpSpMkLst>
        </pc:grpChg>
      </pc:sldChg>
      <pc:sldChg chg="modSp mod">
        <pc:chgData name="CSI" userId="e65759a4-cd9e-4e61-8c6b-027cf949f2f8" providerId="ADAL" clId="{42238628-8967-4029-AC1B-F57377762205}" dt="2021-06-24T06:27:21.734" v="2050" actId="207"/>
        <pc:sldMkLst>
          <pc:docMk/>
          <pc:sldMk cId="0" sldId="262"/>
        </pc:sldMkLst>
        <pc:spChg chg="mod">
          <ac:chgData name="CSI" userId="e65759a4-cd9e-4e61-8c6b-027cf949f2f8" providerId="ADAL" clId="{42238628-8967-4029-AC1B-F57377762205}" dt="2021-06-24T06:27:21.734" v="2050" actId="207"/>
          <ac:spMkLst>
            <pc:docMk/>
            <pc:sldMk cId="0" sldId="262"/>
            <ac:spMk id="165" creationId="{00000000-0000-0000-0000-000000000000}"/>
          </ac:spMkLst>
        </pc:spChg>
        <pc:spChg chg="mod">
          <ac:chgData name="CSI" userId="e65759a4-cd9e-4e61-8c6b-027cf949f2f8" providerId="ADAL" clId="{42238628-8967-4029-AC1B-F57377762205}" dt="2021-06-24T04:45:13.222" v="1554" actId="20577"/>
          <ac:spMkLst>
            <pc:docMk/>
            <pc:sldMk cId="0" sldId="262"/>
            <ac:spMk id="167" creationId="{00000000-0000-0000-0000-000000000000}"/>
          </ac:spMkLst>
        </pc:spChg>
      </pc:sldChg>
      <pc:sldChg chg="modSp mod">
        <pc:chgData name="CSI" userId="e65759a4-cd9e-4e61-8c6b-027cf949f2f8" providerId="ADAL" clId="{42238628-8967-4029-AC1B-F57377762205}" dt="2021-06-24T08:06:22.069" v="3653" actId="20577"/>
        <pc:sldMkLst>
          <pc:docMk/>
          <pc:sldMk cId="0" sldId="263"/>
        </pc:sldMkLst>
        <pc:spChg chg="mod">
          <ac:chgData name="CSI" userId="e65759a4-cd9e-4e61-8c6b-027cf949f2f8" providerId="ADAL" clId="{42238628-8967-4029-AC1B-F57377762205}" dt="2021-06-24T08:06:22.069" v="3653" actId="20577"/>
          <ac:spMkLst>
            <pc:docMk/>
            <pc:sldMk cId="0" sldId="263"/>
            <ac:spMk id="175" creationId="{00000000-0000-0000-0000-000000000000}"/>
          </ac:spMkLst>
        </pc:spChg>
        <pc:spChg chg="mod">
          <ac:chgData name="CSI" userId="e65759a4-cd9e-4e61-8c6b-027cf949f2f8" providerId="ADAL" clId="{42238628-8967-4029-AC1B-F57377762205}" dt="2021-06-24T06:24:06.948" v="1783" actId="20577"/>
          <ac:spMkLst>
            <pc:docMk/>
            <pc:sldMk cId="0" sldId="263"/>
            <ac:spMk id="177" creationId="{00000000-0000-0000-0000-000000000000}"/>
          </ac:spMkLst>
        </pc:spChg>
      </pc:sldChg>
      <pc:sldChg chg="modSp mod">
        <pc:chgData name="CSI" userId="e65759a4-cd9e-4e61-8c6b-027cf949f2f8" providerId="ADAL" clId="{42238628-8967-4029-AC1B-F57377762205}" dt="2021-06-24T06:30:53.645" v="2306" actId="20577"/>
        <pc:sldMkLst>
          <pc:docMk/>
          <pc:sldMk cId="0" sldId="264"/>
        </pc:sldMkLst>
        <pc:spChg chg="mod">
          <ac:chgData name="CSI" userId="e65759a4-cd9e-4e61-8c6b-027cf949f2f8" providerId="ADAL" clId="{42238628-8967-4029-AC1B-F57377762205}" dt="2021-06-24T06:30:53.645" v="2306" actId="20577"/>
          <ac:spMkLst>
            <pc:docMk/>
            <pc:sldMk cId="0" sldId="264"/>
            <ac:spMk id="185" creationId="{00000000-0000-0000-0000-000000000000}"/>
          </ac:spMkLst>
        </pc:spChg>
        <pc:spChg chg="mod">
          <ac:chgData name="CSI" userId="e65759a4-cd9e-4e61-8c6b-027cf949f2f8" providerId="ADAL" clId="{42238628-8967-4029-AC1B-F57377762205}" dt="2021-06-24T06:27:58.069" v="2097" actId="20577"/>
          <ac:spMkLst>
            <pc:docMk/>
            <pc:sldMk cId="0" sldId="264"/>
            <ac:spMk id="187" creationId="{00000000-0000-0000-0000-000000000000}"/>
          </ac:spMkLst>
        </pc:spChg>
      </pc:sldChg>
      <pc:sldChg chg="addSp modSp mod">
        <pc:chgData name="CSI" userId="e65759a4-cd9e-4e61-8c6b-027cf949f2f8" providerId="ADAL" clId="{42238628-8967-4029-AC1B-F57377762205}" dt="2021-06-24T08:11:39.225" v="3757" actId="207"/>
        <pc:sldMkLst>
          <pc:docMk/>
          <pc:sldMk cId="0" sldId="265"/>
        </pc:sldMkLst>
        <pc:spChg chg="add mod">
          <ac:chgData name="CSI" userId="e65759a4-cd9e-4e61-8c6b-027cf949f2f8" providerId="ADAL" clId="{42238628-8967-4029-AC1B-F57377762205}" dt="2021-06-24T08:10:29.906" v="3738" actId="207"/>
          <ac:spMkLst>
            <pc:docMk/>
            <pc:sldMk cId="0" sldId="265"/>
            <ac:spMk id="2" creationId="{3699BFD8-8909-4D55-A812-4135F2FC7732}"/>
          </ac:spMkLst>
        </pc:spChg>
        <pc:spChg chg="add mod">
          <ac:chgData name="CSI" userId="e65759a4-cd9e-4e61-8c6b-027cf949f2f8" providerId="ADAL" clId="{42238628-8967-4029-AC1B-F57377762205}" dt="2021-06-24T08:10:37.323" v="3740" actId="207"/>
          <ac:spMkLst>
            <pc:docMk/>
            <pc:sldMk cId="0" sldId="265"/>
            <ac:spMk id="3" creationId="{8CF6412C-9BC8-4494-A87A-20B8D46D0013}"/>
          </ac:spMkLst>
        </pc:spChg>
        <pc:spChg chg="add mod">
          <ac:chgData name="CSI" userId="e65759a4-cd9e-4e61-8c6b-027cf949f2f8" providerId="ADAL" clId="{42238628-8967-4029-AC1B-F57377762205}" dt="2021-06-24T08:11:18.704" v="3753" actId="207"/>
          <ac:spMkLst>
            <pc:docMk/>
            <pc:sldMk cId="0" sldId="265"/>
            <ac:spMk id="4" creationId="{E67F29CC-FC53-4B6E-A9A9-0AB8E69CB7AB}"/>
          </ac:spMkLst>
        </pc:spChg>
        <pc:spChg chg="add mod">
          <ac:chgData name="CSI" userId="e65759a4-cd9e-4e61-8c6b-027cf949f2f8" providerId="ADAL" clId="{42238628-8967-4029-AC1B-F57377762205}" dt="2021-06-24T08:11:39.225" v="3757" actId="207"/>
          <ac:spMkLst>
            <pc:docMk/>
            <pc:sldMk cId="0" sldId="265"/>
            <ac:spMk id="5" creationId="{7D48352E-C719-47C9-8209-2AA283566E52}"/>
          </ac:spMkLst>
        </pc:spChg>
        <pc:spChg chg="add mod">
          <ac:chgData name="CSI" userId="e65759a4-cd9e-4e61-8c6b-027cf949f2f8" providerId="ADAL" clId="{42238628-8967-4029-AC1B-F57377762205}" dt="2021-06-24T08:11:04.074" v="3749" actId="1076"/>
          <ac:spMkLst>
            <pc:docMk/>
            <pc:sldMk cId="0" sldId="265"/>
            <ac:spMk id="6" creationId="{AA5888CE-2690-4617-A196-3D66EC64EAEF}"/>
          </ac:spMkLst>
        </pc:spChg>
        <pc:spChg chg="add mod">
          <ac:chgData name="CSI" userId="e65759a4-cd9e-4e61-8c6b-027cf949f2f8" providerId="ADAL" clId="{42238628-8967-4029-AC1B-F57377762205}" dt="2021-06-24T08:11:08.313" v="3750" actId="1076"/>
          <ac:spMkLst>
            <pc:docMk/>
            <pc:sldMk cId="0" sldId="265"/>
            <ac:spMk id="7" creationId="{52E883B2-1E29-4158-A0E1-C31590AD9F02}"/>
          </ac:spMkLst>
        </pc:spChg>
        <pc:spChg chg="add mod">
          <ac:chgData name="CSI" userId="e65759a4-cd9e-4e61-8c6b-027cf949f2f8" providerId="ADAL" clId="{42238628-8967-4029-AC1B-F57377762205}" dt="2021-06-24T08:10:14.810" v="3734" actId="1076"/>
          <ac:spMkLst>
            <pc:docMk/>
            <pc:sldMk cId="0" sldId="265"/>
            <ac:spMk id="8" creationId="{6A9B590A-4C8B-4D9A-92AD-75C31A2435FF}"/>
          </ac:spMkLst>
        </pc:spChg>
      </pc:sldChg>
      <pc:sldChg chg="modSp mod">
        <pc:chgData name="CSI" userId="e65759a4-cd9e-4e61-8c6b-027cf949f2f8" providerId="ADAL" clId="{42238628-8967-4029-AC1B-F57377762205}" dt="2021-06-24T06:52:47.967" v="2546" actId="20577"/>
        <pc:sldMkLst>
          <pc:docMk/>
          <pc:sldMk cId="0" sldId="266"/>
        </pc:sldMkLst>
        <pc:spChg chg="mod">
          <ac:chgData name="CSI" userId="e65759a4-cd9e-4e61-8c6b-027cf949f2f8" providerId="ADAL" clId="{42238628-8967-4029-AC1B-F57377762205}" dt="2021-06-24T06:49:38.500" v="2344" actId="14100"/>
          <ac:spMkLst>
            <pc:docMk/>
            <pc:sldMk cId="0" sldId="266"/>
            <ac:spMk id="204" creationId="{00000000-0000-0000-0000-000000000000}"/>
          </ac:spMkLst>
        </pc:spChg>
        <pc:spChg chg="mod">
          <ac:chgData name="CSI" userId="e65759a4-cd9e-4e61-8c6b-027cf949f2f8" providerId="ADAL" clId="{42238628-8967-4029-AC1B-F57377762205}" dt="2021-06-24T06:52:19.086" v="2526" actId="255"/>
          <ac:spMkLst>
            <pc:docMk/>
            <pc:sldMk cId="0" sldId="266"/>
            <ac:spMk id="208" creationId="{00000000-0000-0000-0000-000000000000}"/>
          </ac:spMkLst>
        </pc:spChg>
        <pc:spChg chg="mod">
          <ac:chgData name="CSI" userId="e65759a4-cd9e-4e61-8c6b-027cf949f2f8" providerId="ADAL" clId="{42238628-8967-4029-AC1B-F57377762205}" dt="2021-06-24T06:52:47.967" v="2546" actId="20577"/>
          <ac:spMkLst>
            <pc:docMk/>
            <pc:sldMk cId="0" sldId="266"/>
            <ac:spMk id="209" creationId="{00000000-0000-0000-0000-000000000000}"/>
          </ac:spMkLst>
        </pc:spChg>
      </pc:sldChg>
      <pc:sldChg chg="modSp mod">
        <pc:chgData name="CSI" userId="e65759a4-cd9e-4e61-8c6b-027cf949f2f8" providerId="ADAL" clId="{42238628-8967-4029-AC1B-F57377762205}" dt="2021-06-24T06:57:52.390" v="2757" actId="207"/>
        <pc:sldMkLst>
          <pc:docMk/>
          <pc:sldMk cId="0" sldId="267"/>
        </pc:sldMkLst>
        <pc:spChg chg="mod">
          <ac:chgData name="CSI" userId="e65759a4-cd9e-4e61-8c6b-027cf949f2f8" providerId="ADAL" clId="{42238628-8967-4029-AC1B-F57377762205}" dt="2021-06-24T06:53:03.821" v="2557"/>
          <ac:spMkLst>
            <pc:docMk/>
            <pc:sldMk cId="0" sldId="267"/>
            <ac:spMk id="216" creationId="{00000000-0000-0000-0000-000000000000}"/>
          </ac:spMkLst>
        </pc:spChg>
        <pc:spChg chg="mod">
          <ac:chgData name="CSI" userId="e65759a4-cd9e-4e61-8c6b-027cf949f2f8" providerId="ADAL" clId="{42238628-8967-4029-AC1B-F57377762205}" dt="2021-06-24T06:57:52.390" v="2757" actId="207"/>
          <ac:spMkLst>
            <pc:docMk/>
            <pc:sldMk cId="0" sldId="267"/>
            <ac:spMk id="220" creationId="{00000000-0000-0000-0000-000000000000}"/>
          </ac:spMkLst>
        </pc:spChg>
      </pc:sldChg>
      <pc:sldChg chg="addSp delSp modSp mod">
        <pc:chgData name="CSI" userId="e65759a4-cd9e-4e61-8c6b-027cf949f2f8" providerId="ADAL" clId="{42238628-8967-4029-AC1B-F57377762205}" dt="2021-06-24T08:12:35.699" v="3759" actId="20577"/>
        <pc:sldMkLst>
          <pc:docMk/>
          <pc:sldMk cId="0" sldId="268"/>
        </pc:sldMkLst>
        <pc:spChg chg="add del">
          <ac:chgData name="CSI" userId="e65759a4-cd9e-4e61-8c6b-027cf949f2f8" providerId="ADAL" clId="{42238628-8967-4029-AC1B-F57377762205}" dt="2021-06-24T06:58:55.951" v="2761"/>
          <ac:spMkLst>
            <pc:docMk/>
            <pc:sldMk cId="0" sldId="268"/>
            <ac:spMk id="2" creationId="{3CFF6244-D86B-499D-9A26-7472F2AD111B}"/>
          </ac:spMkLst>
        </pc:spChg>
        <pc:spChg chg="mod">
          <ac:chgData name="CSI" userId="e65759a4-cd9e-4e61-8c6b-027cf949f2f8" providerId="ADAL" clId="{42238628-8967-4029-AC1B-F57377762205}" dt="2021-06-24T08:12:35.699" v="3759" actId="20577"/>
          <ac:spMkLst>
            <pc:docMk/>
            <pc:sldMk cId="0" sldId="268"/>
            <ac:spMk id="227" creationId="{00000000-0000-0000-0000-000000000000}"/>
          </ac:spMkLst>
        </pc:spChg>
        <pc:spChg chg="mod">
          <ac:chgData name="CSI" userId="e65759a4-cd9e-4e61-8c6b-027cf949f2f8" providerId="ADAL" clId="{42238628-8967-4029-AC1B-F57377762205}" dt="2021-06-24T07:09:21.953" v="3062" actId="20577"/>
          <ac:spMkLst>
            <pc:docMk/>
            <pc:sldMk cId="0" sldId="268"/>
            <ac:spMk id="231" creationId="{00000000-0000-0000-0000-000000000000}"/>
          </ac:spMkLst>
        </pc:spChg>
        <pc:picChg chg="mod">
          <ac:chgData name="CSI" userId="e65759a4-cd9e-4e61-8c6b-027cf949f2f8" providerId="ADAL" clId="{42238628-8967-4029-AC1B-F57377762205}" dt="2021-06-24T06:59:44.160" v="2822" actId="1076"/>
          <ac:picMkLst>
            <pc:docMk/>
            <pc:sldMk cId="0" sldId="268"/>
            <ac:picMk id="230" creationId="{00000000-0000-0000-0000-000000000000}"/>
          </ac:picMkLst>
        </pc:picChg>
      </pc:sldChg>
      <pc:sldChg chg="modSp mod">
        <pc:chgData name="CSI" userId="e65759a4-cd9e-4e61-8c6b-027cf949f2f8" providerId="ADAL" clId="{42238628-8967-4029-AC1B-F57377762205}" dt="2021-06-24T07:11:16.819" v="3201" actId="20577"/>
        <pc:sldMkLst>
          <pc:docMk/>
          <pc:sldMk cId="0" sldId="269"/>
        </pc:sldMkLst>
        <pc:spChg chg="mod">
          <ac:chgData name="CSI" userId="e65759a4-cd9e-4e61-8c6b-027cf949f2f8" providerId="ADAL" clId="{42238628-8967-4029-AC1B-F57377762205}" dt="2021-06-24T07:11:16.819" v="3201" actId="20577"/>
          <ac:spMkLst>
            <pc:docMk/>
            <pc:sldMk cId="0" sldId="269"/>
            <ac:spMk id="241" creationId="{00000000-0000-0000-0000-000000000000}"/>
          </ac:spMkLst>
        </pc:spChg>
      </pc:sldChg>
      <pc:sldChg chg="delSp modSp mod">
        <pc:chgData name="CSI" userId="e65759a4-cd9e-4e61-8c6b-027cf949f2f8" providerId="ADAL" clId="{42238628-8967-4029-AC1B-F57377762205}" dt="2021-06-24T08:13:42.324" v="3777" actId="20577"/>
        <pc:sldMkLst>
          <pc:docMk/>
          <pc:sldMk cId="0" sldId="271"/>
        </pc:sldMkLst>
        <pc:spChg chg="mod">
          <ac:chgData name="CSI" userId="e65759a4-cd9e-4e61-8c6b-027cf949f2f8" providerId="ADAL" clId="{42238628-8967-4029-AC1B-F57377762205}" dt="2021-06-24T07:14:42.897" v="3471" actId="20577"/>
          <ac:spMkLst>
            <pc:docMk/>
            <pc:sldMk cId="0" sldId="271"/>
            <ac:spMk id="256" creationId="{00000000-0000-0000-0000-000000000000}"/>
          </ac:spMkLst>
        </pc:spChg>
        <pc:spChg chg="mod">
          <ac:chgData name="CSI" userId="e65759a4-cd9e-4e61-8c6b-027cf949f2f8" providerId="ADAL" clId="{42238628-8967-4029-AC1B-F57377762205}" dt="2021-06-24T08:13:42.324" v="3777" actId="20577"/>
          <ac:spMkLst>
            <pc:docMk/>
            <pc:sldMk cId="0" sldId="271"/>
            <ac:spMk id="259" creationId="{00000000-0000-0000-0000-000000000000}"/>
          </ac:spMkLst>
        </pc:spChg>
        <pc:picChg chg="mod">
          <ac:chgData name="CSI" userId="e65759a4-cd9e-4e61-8c6b-027cf949f2f8" providerId="ADAL" clId="{42238628-8967-4029-AC1B-F57377762205}" dt="2021-06-24T08:13:31.887" v="3764" actId="1076"/>
          <ac:picMkLst>
            <pc:docMk/>
            <pc:sldMk cId="0" sldId="271"/>
            <ac:picMk id="260" creationId="{00000000-0000-0000-0000-000000000000}"/>
          </ac:picMkLst>
        </pc:picChg>
        <pc:picChg chg="del">
          <ac:chgData name="CSI" userId="e65759a4-cd9e-4e61-8c6b-027cf949f2f8" providerId="ADAL" clId="{42238628-8967-4029-AC1B-F57377762205}" dt="2021-06-24T07:12:25.382" v="3262" actId="478"/>
          <ac:picMkLst>
            <pc:docMk/>
            <pc:sldMk cId="0" sldId="271"/>
            <ac:picMk id="261" creationId="{00000000-0000-0000-0000-000000000000}"/>
          </ac:picMkLst>
        </pc:picChg>
      </pc:sldChg>
      <pc:sldChg chg="addSp delSp modSp mod">
        <pc:chgData name="CSI" userId="e65759a4-cd9e-4e61-8c6b-027cf949f2f8" providerId="ADAL" clId="{42238628-8967-4029-AC1B-F57377762205}" dt="2021-06-24T08:23:46.271" v="4010" actId="1076"/>
        <pc:sldMkLst>
          <pc:docMk/>
          <pc:sldMk cId="0" sldId="272"/>
        </pc:sldMkLst>
        <pc:spChg chg="add mod">
          <ac:chgData name="CSI" userId="e65759a4-cd9e-4e61-8c6b-027cf949f2f8" providerId="ADAL" clId="{42238628-8967-4029-AC1B-F57377762205}" dt="2021-06-24T08:23:13.744" v="3984" actId="1076"/>
          <ac:spMkLst>
            <pc:docMk/>
            <pc:sldMk cId="0" sldId="272"/>
            <ac:spMk id="2" creationId="{289A5FFC-7A8F-4F37-BD0D-23979E4B19B3}"/>
          </ac:spMkLst>
        </pc:spChg>
        <pc:spChg chg="add del mod">
          <ac:chgData name="CSI" userId="e65759a4-cd9e-4e61-8c6b-027cf949f2f8" providerId="ADAL" clId="{42238628-8967-4029-AC1B-F57377762205}" dt="2021-06-24T08:17:36.352" v="3862"/>
          <ac:spMkLst>
            <pc:docMk/>
            <pc:sldMk cId="0" sldId="272"/>
            <ac:spMk id="4" creationId="{6FD12221-98B4-43B8-9A96-6F9ADAD6A748}"/>
          </ac:spMkLst>
        </pc:spChg>
        <pc:spChg chg="add mod">
          <ac:chgData name="CSI" userId="e65759a4-cd9e-4e61-8c6b-027cf949f2f8" providerId="ADAL" clId="{42238628-8967-4029-AC1B-F57377762205}" dt="2021-06-24T08:17:57.049" v="3881" actId="255"/>
          <ac:spMkLst>
            <pc:docMk/>
            <pc:sldMk cId="0" sldId="272"/>
            <ac:spMk id="5" creationId="{3E878A29-D2EE-45E7-A2C0-65520E6D1F00}"/>
          </ac:spMkLst>
        </pc:spChg>
        <pc:spChg chg="add mod">
          <ac:chgData name="CSI" userId="e65759a4-cd9e-4e61-8c6b-027cf949f2f8" providerId="ADAL" clId="{42238628-8967-4029-AC1B-F57377762205}" dt="2021-06-24T08:18:13.420" v="3898" actId="255"/>
          <ac:spMkLst>
            <pc:docMk/>
            <pc:sldMk cId="0" sldId="272"/>
            <ac:spMk id="6" creationId="{2EE9EAA7-D3B2-41D3-ACCE-5801FAE0ACBF}"/>
          </ac:spMkLst>
        </pc:spChg>
        <pc:spChg chg="add mod">
          <ac:chgData name="CSI" userId="e65759a4-cd9e-4e61-8c6b-027cf949f2f8" providerId="ADAL" clId="{42238628-8967-4029-AC1B-F57377762205}" dt="2021-06-24T08:19:04.228" v="3919" actId="255"/>
          <ac:spMkLst>
            <pc:docMk/>
            <pc:sldMk cId="0" sldId="272"/>
            <ac:spMk id="7" creationId="{BBB10600-F86A-4D4B-A494-4090639D8D6F}"/>
          </ac:spMkLst>
        </pc:spChg>
        <pc:spChg chg="add mod">
          <ac:chgData name="CSI" userId="e65759a4-cd9e-4e61-8c6b-027cf949f2f8" providerId="ADAL" clId="{42238628-8967-4029-AC1B-F57377762205}" dt="2021-06-24T08:19:38.297" v="3935" actId="255"/>
          <ac:spMkLst>
            <pc:docMk/>
            <pc:sldMk cId="0" sldId="272"/>
            <ac:spMk id="8" creationId="{2EF63EB3-1EA2-42A5-9916-9B652AA0D444}"/>
          </ac:spMkLst>
        </pc:spChg>
        <pc:spChg chg="add mod">
          <ac:chgData name="CSI" userId="e65759a4-cd9e-4e61-8c6b-027cf949f2f8" providerId="ADAL" clId="{42238628-8967-4029-AC1B-F57377762205}" dt="2021-06-24T08:23:26.098" v="3986" actId="20577"/>
          <ac:spMkLst>
            <pc:docMk/>
            <pc:sldMk cId="0" sldId="272"/>
            <ac:spMk id="9" creationId="{54A5D026-CC0E-4694-9ED2-F3BD07D8472E}"/>
          </ac:spMkLst>
        </pc:spChg>
        <pc:spChg chg="add mod">
          <ac:chgData name="CSI" userId="e65759a4-cd9e-4e61-8c6b-027cf949f2f8" providerId="ADAL" clId="{42238628-8967-4029-AC1B-F57377762205}" dt="2021-06-24T08:17:29.704" v="3859" actId="207"/>
          <ac:spMkLst>
            <pc:docMk/>
            <pc:sldMk cId="0" sldId="272"/>
            <ac:spMk id="10" creationId="{F3C15FF4-8E7B-40B2-8767-6FAEED3602BE}"/>
          </ac:spMkLst>
        </pc:spChg>
        <pc:spChg chg="add mod">
          <ac:chgData name="CSI" userId="e65759a4-cd9e-4e61-8c6b-027cf949f2f8" providerId="ADAL" clId="{42238628-8967-4029-AC1B-F57377762205}" dt="2021-06-24T08:23:46.271" v="4010" actId="1076"/>
          <ac:spMkLst>
            <pc:docMk/>
            <pc:sldMk cId="0" sldId="272"/>
            <ac:spMk id="11" creationId="{588A33EB-F15F-4A1C-915A-6DEF9DD02A8F}"/>
          </ac:spMkLst>
        </pc:spChg>
        <pc:spChg chg="mod">
          <ac:chgData name="CSI" userId="e65759a4-cd9e-4e61-8c6b-027cf949f2f8" providerId="ADAL" clId="{42238628-8967-4029-AC1B-F57377762205}" dt="2021-06-24T08:23:40.954" v="4009" actId="14100"/>
          <ac:spMkLst>
            <pc:docMk/>
            <pc:sldMk cId="0" sldId="272"/>
            <ac:spMk id="272" creationId="{00000000-0000-0000-0000-000000000000}"/>
          </ac:spMkLst>
        </pc:spChg>
        <pc:picChg chg="mod">
          <ac:chgData name="CSI" userId="e65759a4-cd9e-4e61-8c6b-027cf949f2f8" providerId="ADAL" clId="{42238628-8967-4029-AC1B-F57377762205}" dt="2021-06-24T08:16:47.803" v="3850" actId="1076"/>
          <ac:picMkLst>
            <pc:docMk/>
            <pc:sldMk cId="0" sldId="272"/>
            <ac:picMk id="271" creationId="{00000000-0000-0000-0000-000000000000}"/>
          </ac:picMkLst>
        </pc:picChg>
      </pc:sldChg>
      <pc:sldChg chg="modSp mod">
        <pc:chgData name="CSI" userId="e65759a4-cd9e-4e61-8c6b-027cf949f2f8" providerId="ADAL" clId="{42238628-8967-4029-AC1B-F57377762205}" dt="2021-06-24T07:15:32.361" v="3501" actId="20577"/>
        <pc:sldMkLst>
          <pc:docMk/>
          <pc:sldMk cId="0" sldId="273"/>
        </pc:sldMkLst>
        <pc:spChg chg="mod">
          <ac:chgData name="CSI" userId="e65759a4-cd9e-4e61-8c6b-027cf949f2f8" providerId="ADAL" clId="{42238628-8967-4029-AC1B-F57377762205}" dt="2021-06-24T07:15:32.361" v="3501" actId="20577"/>
          <ac:spMkLst>
            <pc:docMk/>
            <pc:sldMk cId="0" sldId="273"/>
            <ac:spMk id="280" creationId="{00000000-0000-0000-0000-000000000000}"/>
          </ac:spMkLst>
        </pc:spChg>
      </pc:sldChg>
      <pc:sldChg chg="modSp mod">
        <pc:chgData name="CSI" userId="e65759a4-cd9e-4e61-8c6b-027cf949f2f8" providerId="ADAL" clId="{42238628-8967-4029-AC1B-F57377762205}" dt="2021-06-24T08:24:04.822" v="4011" actId="20577"/>
        <pc:sldMkLst>
          <pc:docMk/>
          <pc:sldMk cId="0" sldId="274"/>
        </pc:sldMkLst>
        <pc:spChg chg="mod">
          <ac:chgData name="CSI" userId="e65759a4-cd9e-4e61-8c6b-027cf949f2f8" providerId="ADAL" clId="{42238628-8967-4029-AC1B-F57377762205}" dt="2021-06-24T08:24:04.822" v="4011" actId="20577"/>
          <ac:spMkLst>
            <pc:docMk/>
            <pc:sldMk cId="0" sldId="274"/>
            <ac:spMk id="295" creationId="{00000000-0000-0000-0000-000000000000}"/>
          </ac:spMkLst>
        </pc:spChg>
        <pc:spChg chg="mod">
          <ac:chgData name="CSI" userId="e65759a4-cd9e-4e61-8c6b-027cf949f2f8" providerId="ADAL" clId="{42238628-8967-4029-AC1B-F57377762205}" dt="2021-06-24T07:18:03.232" v="3609" actId="20577"/>
          <ac:spMkLst>
            <pc:docMk/>
            <pc:sldMk cId="0" sldId="274"/>
            <ac:spMk id="29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bc258150f_0_5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dbc258150f_0_5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dbc258150f_0_5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bc258150f_0_3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r>
              <a:rPr lang="en-US">
                <a:latin typeface="Arial"/>
                <a:ea typeface="Arial"/>
                <a:cs typeface="Arial"/>
                <a:sym typeface="Arial"/>
              </a:rPr>
              <a:t>The marketing communications mix consists of eight major modes of communication:</a:t>
            </a:r>
            <a:endParaRPr/>
          </a:p>
          <a:p>
            <a:pPr marL="457200" lvl="0" indent="-228600" algn="l" rtl="0">
              <a:spcBef>
                <a:spcPts val="0"/>
              </a:spcBef>
              <a:spcAft>
                <a:spcPts val="0"/>
              </a:spcAft>
              <a:buSzPts val="1400"/>
              <a:buNone/>
            </a:pPr>
            <a:r>
              <a:rPr lang="en-US">
                <a:latin typeface="Arial"/>
                <a:ea typeface="Arial"/>
                <a:cs typeface="Arial"/>
                <a:sym typeface="Arial"/>
              </a:rPr>
              <a:t>1. Advertising—Any paid form of nonpersonal presentation and promotion of ideas, goods, or services by an identified sponsor via print media (newspapers and magazines), broadcast media (radio and television), network media (telephone, cable, satellite, wireless), electronic media (audiotape, videotape, videodisk, CD-ROM, Web page), and display media (billboards, signs, posters).</a:t>
            </a:r>
            <a:endParaRPr/>
          </a:p>
          <a:p>
            <a:pPr marL="457200" lvl="0" indent="-228600" algn="l" rtl="0">
              <a:spcBef>
                <a:spcPts val="0"/>
              </a:spcBef>
              <a:spcAft>
                <a:spcPts val="0"/>
              </a:spcAft>
              <a:buSzPts val="1400"/>
              <a:buNone/>
            </a:pPr>
            <a:r>
              <a:rPr lang="en-US">
                <a:latin typeface="Arial"/>
                <a:ea typeface="Arial"/>
                <a:cs typeface="Arial"/>
                <a:sym typeface="Arial"/>
              </a:rPr>
              <a:t>2. Sales promotion—A variety of short-term incentives to encourage trial or purchase of a product or service including consumer promotions (such as samples, coupons, and premiums), trade promotions (such as advertising and display allowances), and business and sales force promotions (contests for sales reps).</a:t>
            </a:r>
            <a:endParaRPr/>
          </a:p>
          <a:p>
            <a:pPr marL="457200" lvl="0" indent="-228600" algn="l" rtl="0">
              <a:spcBef>
                <a:spcPts val="0"/>
              </a:spcBef>
              <a:spcAft>
                <a:spcPts val="0"/>
              </a:spcAft>
              <a:buSzPts val="1400"/>
              <a:buNone/>
            </a:pPr>
            <a:r>
              <a:rPr lang="en-US">
                <a:latin typeface="Arial"/>
                <a:ea typeface="Arial"/>
                <a:cs typeface="Arial"/>
                <a:sym typeface="Arial"/>
              </a:rPr>
              <a:t>3. Events and experiences—Company-sponsored activities and programs designed to create daily or special brand-related interactions with consumers, including sports, arts, entertainment, and cause events as well as less formal activities.</a:t>
            </a:r>
            <a:endParaRPr/>
          </a:p>
          <a:p>
            <a:pPr marL="457200" lvl="0" indent="-228600" algn="l" rtl="0">
              <a:spcBef>
                <a:spcPts val="0"/>
              </a:spcBef>
              <a:spcAft>
                <a:spcPts val="0"/>
              </a:spcAft>
              <a:buSzPts val="1400"/>
              <a:buNone/>
            </a:pPr>
            <a:r>
              <a:rPr lang="en-US">
                <a:latin typeface="Arial"/>
                <a:ea typeface="Arial"/>
                <a:cs typeface="Arial"/>
                <a:sym typeface="Arial"/>
              </a:rPr>
              <a:t>4. Public relations and publicity—A variety of programs directed internally to employees of the company or externally to consumers, other firms, the government, and media to promote or protect a company’s image or its individual product communications.</a:t>
            </a:r>
            <a:endParaRPr/>
          </a:p>
          <a:p>
            <a:pPr marL="457200" lvl="0" indent="-228600" algn="l" rtl="0">
              <a:spcBef>
                <a:spcPts val="0"/>
              </a:spcBef>
              <a:spcAft>
                <a:spcPts val="0"/>
              </a:spcAft>
              <a:buSzPts val="1400"/>
              <a:buNone/>
            </a:pPr>
            <a:r>
              <a:rPr lang="en-US">
                <a:latin typeface="Arial"/>
                <a:ea typeface="Arial"/>
                <a:cs typeface="Arial"/>
                <a:sym typeface="Arial"/>
              </a:rPr>
              <a:t>5. Online and social media marketing—Online activities and programs designed to engage customers or prospects and directly or indirectly raise awareness, improve image, or elicit sales of products and services.</a:t>
            </a:r>
            <a:endParaRPr/>
          </a:p>
          <a:p>
            <a:pPr marL="457200" lvl="0" indent="-228600" algn="l" rtl="0">
              <a:spcBef>
                <a:spcPts val="0"/>
              </a:spcBef>
              <a:spcAft>
                <a:spcPts val="0"/>
              </a:spcAft>
              <a:buSzPts val="1400"/>
              <a:buNone/>
            </a:pPr>
            <a:r>
              <a:rPr lang="en-US">
                <a:latin typeface="Arial"/>
                <a:ea typeface="Arial"/>
                <a:cs typeface="Arial"/>
                <a:sym typeface="Arial"/>
              </a:rPr>
              <a:t>6. Mobile marketing—A special form of online marketing that places communications on consumer’s cell phones, smart phones, or tablets.</a:t>
            </a:r>
            <a:endParaRPr/>
          </a:p>
          <a:p>
            <a:pPr marL="457200" lvl="0" indent="-228600" algn="l" rtl="0">
              <a:spcBef>
                <a:spcPts val="0"/>
              </a:spcBef>
              <a:spcAft>
                <a:spcPts val="0"/>
              </a:spcAft>
              <a:buSzPts val="1400"/>
              <a:buNone/>
            </a:pPr>
            <a:r>
              <a:rPr lang="en-US">
                <a:latin typeface="Arial"/>
                <a:ea typeface="Arial"/>
                <a:cs typeface="Arial"/>
                <a:sym typeface="Arial"/>
              </a:rPr>
              <a:t>7. Direct and database marketing—Use of mail, telephone, fax, e-mail, or Internet to communicate directly with or solicit response or dialogue from specific customers and prospects.</a:t>
            </a:r>
            <a:endParaRPr/>
          </a:p>
          <a:p>
            <a:pPr marL="457200" lvl="0" indent="-228600" algn="l" rtl="0">
              <a:spcBef>
                <a:spcPts val="0"/>
              </a:spcBef>
              <a:spcAft>
                <a:spcPts val="0"/>
              </a:spcAft>
              <a:buSzPts val="1400"/>
              <a:buNone/>
            </a:pPr>
            <a:r>
              <a:rPr lang="en-US">
                <a:latin typeface="Arial"/>
                <a:ea typeface="Arial"/>
                <a:cs typeface="Arial"/>
                <a:sym typeface="Arial"/>
              </a:rPr>
              <a:t>8. Personal selling—Face-to-face interaction with one or more prospective purchasers for the purpose of making presentations, answering questions, and procuring orders.</a:t>
            </a:r>
            <a:endParaRPr>
              <a:latin typeface="Arial"/>
              <a:ea typeface="Arial"/>
              <a:cs typeface="Arial"/>
              <a:sym typeface="Arial"/>
            </a:endParaRPr>
          </a:p>
        </p:txBody>
      </p:sp>
      <p:sp>
        <p:nvSpPr>
          <p:cNvPr id="200" name="Google Shape;200;gdbc258150f_0_3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bc258150f_0_4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endParaRPr>
              <a:latin typeface="Arial"/>
              <a:ea typeface="Arial"/>
              <a:cs typeface="Arial"/>
              <a:sym typeface="Arial"/>
            </a:endParaRPr>
          </a:p>
        </p:txBody>
      </p:sp>
      <p:sp>
        <p:nvSpPr>
          <p:cNvPr id="212" name="Google Shape;212;gdbc258150f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dbc258150f_0_3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r>
              <a:rPr lang="en-US">
                <a:latin typeface="Arial"/>
                <a:ea typeface="Arial"/>
                <a:cs typeface="Arial"/>
                <a:sym typeface="Arial"/>
              </a:rPr>
              <a:t>To increase the odds of success for a communications campaign, marketers must attempt to increase the likelihood that each step occurs. The challenges in achieving success with communications necessitate careful planning.</a:t>
            </a:r>
            <a:endParaRPr/>
          </a:p>
          <a:p>
            <a:pPr marL="457200" lvl="0" indent="-228600" algn="l" rtl="0">
              <a:spcBef>
                <a:spcPts val="0"/>
              </a:spcBef>
              <a:spcAft>
                <a:spcPts val="0"/>
              </a:spcAft>
              <a:buSzPts val="1400"/>
              <a:buNone/>
            </a:pPr>
            <a:endParaRPr>
              <a:latin typeface="Arial"/>
              <a:ea typeface="Arial"/>
              <a:cs typeface="Arial"/>
              <a:sym typeface="Arial"/>
            </a:endParaRPr>
          </a:p>
        </p:txBody>
      </p:sp>
      <p:sp>
        <p:nvSpPr>
          <p:cNvPr id="223" name="Google Shape;223;gdbc258150f_0_3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dbc258150f_0_4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dbc258150f_0_4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dbc258150f_0_4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dbc258150f_0_4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dbc258150f_0_4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dbc258150f_0_4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bc258150f_0_5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dbc258150f_0_5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gdbc258150f_0_5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dbc258150f_0_4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dbc258150f_0_4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dbc258150f_0_4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dd09f756a9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dd09f756a9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dd09f756a9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bc258150f_0_3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r>
              <a:rPr lang="en-US">
                <a:latin typeface="Arial"/>
                <a:ea typeface="Arial"/>
                <a:cs typeface="Arial"/>
                <a:sym typeface="Arial"/>
              </a:rPr>
              <a:t>A successful cause-marketing program can improve social welfare, create differentiated brand positioning, build strong consumer bonds, enhance the company’s public image, create a reservoir of goodwill, boost internal morale and galvanize employees, drive sales, and increase the firm’s market value. Consumers may develop a strong, unique bond with the firm that transcends normal marketplace transactions.</a:t>
            </a:r>
            <a:endParaRPr>
              <a:latin typeface="Arial"/>
              <a:ea typeface="Arial"/>
              <a:cs typeface="Arial"/>
              <a:sym typeface="Arial"/>
            </a:endParaRPr>
          </a:p>
        </p:txBody>
      </p:sp>
      <p:sp>
        <p:nvSpPr>
          <p:cNvPr id="103" name="Google Shape;103;gdbc258150f_0_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bc258150f_0_3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endParaRPr>
              <a:latin typeface="Arial"/>
              <a:ea typeface="Arial"/>
              <a:cs typeface="Arial"/>
              <a:sym typeface="Arial"/>
            </a:endParaRPr>
          </a:p>
        </p:txBody>
      </p:sp>
      <p:sp>
        <p:nvSpPr>
          <p:cNvPr id="119" name="Google Shape;119;gdbc258150f_0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bc258150f_0_3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r>
              <a:rPr lang="en-US">
                <a:latin typeface="Arial"/>
                <a:ea typeface="Arial"/>
                <a:cs typeface="Arial"/>
                <a:sym typeface="Arial"/>
              </a:rPr>
              <a:t>Choosing the right goal or objective for a social marketing program is critical. Should a family-planning campaign focus on abstinence or birth control? Should a campaign to fight air pollution focus on ride sharing or mass transit? </a:t>
            </a:r>
            <a:endParaRPr>
              <a:latin typeface="Arial"/>
              <a:ea typeface="Arial"/>
              <a:cs typeface="Arial"/>
              <a:sym typeface="Arial"/>
            </a:endParaRPr>
          </a:p>
        </p:txBody>
      </p:sp>
      <p:sp>
        <p:nvSpPr>
          <p:cNvPr id="131" name="Google Shape;131;gdbc258150f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bc258150f_0_3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r>
              <a:rPr lang="en-US">
                <a:latin typeface="Arial"/>
                <a:ea typeface="Arial"/>
                <a:cs typeface="Arial"/>
                <a:sym typeface="Arial"/>
              </a:rPr>
              <a:t>While social marketing uses a number of different tactics to achieve its goals, the planning process follows many of the same steps as for traditional products and services</a:t>
            </a:r>
            <a:endParaRPr>
              <a:latin typeface="Arial"/>
              <a:ea typeface="Arial"/>
              <a:cs typeface="Arial"/>
              <a:sym typeface="Arial"/>
            </a:endParaRPr>
          </a:p>
        </p:txBody>
      </p:sp>
      <p:sp>
        <p:nvSpPr>
          <p:cNvPr id="142" name="Google Shape;142;gdbc258150f_0_3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bc258150f_0_4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endParaRPr>
              <a:latin typeface="Arial"/>
              <a:ea typeface="Arial"/>
              <a:cs typeface="Arial"/>
              <a:sym typeface="Arial"/>
            </a:endParaRPr>
          </a:p>
        </p:txBody>
      </p:sp>
      <p:sp>
        <p:nvSpPr>
          <p:cNvPr id="153" name="Google Shape;153;gdbc258150f_0_4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bc258150f_0_4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endParaRPr>
              <a:latin typeface="Arial"/>
              <a:ea typeface="Arial"/>
              <a:cs typeface="Arial"/>
              <a:sym typeface="Arial"/>
            </a:endParaRPr>
          </a:p>
        </p:txBody>
      </p:sp>
      <p:sp>
        <p:nvSpPr>
          <p:cNvPr id="163" name="Google Shape;163;gdbc258150f_0_4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dbc258150f_0_4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endParaRPr>
              <a:latin typeface="Arial"/>
              <a:ea typeface="Arial"/>
              <a:cs typeface="Arial"/>
              <a:sym typeface="Arial"/>
            </a:endParaRPr>
          </a:p>
        </p:txBody>
      </p:sp>
      <p:sp>
        <p:nvSpPr>
          <p:cNvPr id="173" name="Google Shape;173;gdbc258150f_0_4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bc258150f_0_4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endParaRPr>
              <a:latin typeface="Arial"/>
              <a:ea typeface="Arial"/>
              <a:cs typeface="Arial"/>
              <a:sym typeface="Arial"/>
            </a:endParaRPr>
          </a:p>
        </p:txBody>
      </p:sp>
      <p:sp>
        <p:nvSpPr>
          <p:cNvPr id="183" name="Google Shape;183;gdbc258150f_0_4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84"/>
        <p:cNvGrpSpPr/>
        <p:nvPr/>
      </p:nvGrpSpPr>
      <p:grpSpPr>
        <a:xfrm>
          <a:off x="0" y="0"/>
          <a:ext cx="0" cy="0"/>
          <a:chOff x="0" y="0"/>
          <a:chExt cx="0" cy="0"/>
        </a:xfrm>
      </p:grpSpPr>
      <p:sp>
        <p:nvSpPr>
          <p:cNvPr id="85" name="Google Shape;85;gdbc258150f_0_300"/>
          <p:cNvSpPr txBox="1">
            <a:spLocks noGrp="1"/>
          </p:cNvSpPr>
          <p:nvPr>
            <p:ph type="body" idx="1"/>
          </p:nvPr>
        </p:nvSpPr>
        <p:spPr>
          <a:xfrm>
            <a:off x="914400" y="2400300"/>
            <a:ext cx="16459200" cy="6789000"/>
          </a:xfrm>
          <a:prstGeom prst="rect">
            <a:avLst/>
          </a:prstGeom>
          <a:noFill/>
          <a:ln>
            <a:noFill/>
          </a:ln>
        </p:spPr>
        <p:txBody>
          <a:bodyPr spcFirstLastPara="1" wrap="square" lIns="0" tIns="83775" rIns="0" bIns="83775" anchor="t" anchorCtr="0">
            <a:normAutofit/>
          </a:bodyPr>
          <a:lstStyle>
            <a:lvl1pPr marL="457200" marR="0" lvl="0" indent="-603250" algn="l" rtl="0">
              <a:lnSpc>
                <a:spcPct val="100000"/>
              </a:lnSpc>
              <a:spcBef>
                <a:spcPts val="1200"/>
              </a:spcBef>
              <a:spcAft>
                <a:spcPts val="0"/>
              </a:spcAft>
              <a:buClr>
                <a:schemeClr val="dk1"/>
              </a:buClr>
              <a:buSzPts val="5900"/>
              <a:buFont typeface="Arial"/>
              <a:buChar char="•"/>
              <a:defRPr sz="5900" b="0" i="0" u="none" strike="noStrike" cap="none">
                <a:solidFill>
                  <a:schemeClr val="dk1"/>
                </a:solidFill>
                <a:latin typeface="Lato"/>
                <a:ea typeface="Lato"/>
                <a:cs typeface="Lato"/>
                <a:sym typeface="Lato"/>
              </a:defRPr>
            </a:lvl1pPr>
            <a:lvl2pPr marL="914400" marR="0" lvl="1" indent="-552450" algn="l" rtl="0">
              <a:lnSpc>
                <a:spcPct val="100000"/>
              </a:lnSpc>
              <a:spcBef>
                <a:spcPts val="1000"/>
              </a:spcBef>
              <a:spcAft>
                <a:spcPts val="0"/>
              </a:spcAft>
              <a:buClr>
                <a:schemeClr val="dk1"/>
              </a:buClr>
              <a:buSzPts val="5100"/>
              <a:buFont typeface="Arial"/>
              <a:buChar char="–"/>
              <a:defRPr sz="5100" b="0" i="0" u="none" strike="noStrike" cap="none">
                <a:solidFill>
                  <a:schemeClr val="dk1"/>
                </a:solidFill>
                <a:latin typeface="Lato"/>
                <a:ea typeface="Lato"/>
                <a:cs typeface="Lato"/>
                <a:sym typeface="Lato"/>
              </a:defRPr>
            </a:lvl2pPr>
            <a:lvl3pPr marL="1371600" marR="0" lvl="2" indent="-508000" algn="l" rtl="0">
              <a:lnSpc>
                <a:spcPct val="100000"/>
              </a:lnSpc>
              <a:spcBef>
                <a:spcPts val="900"/>
              </a:spcBef>
              <a:spcAft>
                <a:spcPts val="0"/>
              </a:spcAft>
              <a:buClr>
                <a:schemeClr val="dk1"/>
              </a:buClr>
              <a:buSzPts val="4400"/>
              <a:buFont typeface="Arial"/>
              <a:buChar char="•"/>
              <a:defRPr sz="4400" b="0" i="0" u="none" strike="noStrike" cap="none">
                <a:solidFill>
                  <a:schemeClr val="dk1"/>
                </a:solidFill>
                <a:latin typeface="Lato"/>
                <a:ea typeface="Lato"/>
                <a:cs typeface="Lato"/>
                <a:sym typeface="Lato"/>
              </a:defRPr>
            </a:lvl3pPr>
            <a:lvl4pPr marL="1828800" marR="0" lvl="3"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Lato"/>
                <a:ea typeface="Lato"/>
                <a:cs typeface="Lato"/>
                <a:sym typeface="Lato"/>
              </a:defRPr>
            </a:lvl4pPr>
            <a:lvl5pPr marL="2286000" marR="0" lvl="4"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5pPr>
            <a:lvl6pPr marL="2743200" marR="0" lvl="5"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6pPr>
            <a:lvl7pPr marL="3200400" marR="0" lvl="6"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7pPr>
            <a:lvl8pPr marL="3657600" marR="0" lvl="7"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8pPr>
            <a:lvl9pPr marL="4114800" marR="0" lvl="8"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9pPr>
          </a:lstStyle>
          <a:p>
            <a:endParaRPr/>
          </a:p>
        </p:txBody>
      </p:sp>
      <p:sp>
        <p:nvSpPr>
          <p:cNvPr id="86" name="Google Shape;86;gdbc258150f_0_300"/>
          <p:cNvSpPr txBox="1">
            <a:spLocks noGrp="1"/>
          </p:cNvSpPr>
          <p:nvPr>
            <p:ph type="ftr" idx="11"/>
          </p:nvPr>
        </p:nvSpPr>
        <p:spPr>
          <a:xfrm>
            <a:off x="438150" y="9613107"/>
            <a:ext cx="2686200" cy="371400"/>
          </a:xfrm>
          <a:prstGeom prst="rect">
            <a:avLst/>
          </a:prstGeom>
          <a:noFill/>
          <a:ln>
            <a:noFill/>
          </a:ln>
        </p:spPr>
        <p:txBody>
          <a:bodyPr spcFirstLastPara="1" wrap="square" lIns="167625" tIns="83775" rIns="167625" bIns="83775" anchor="t" anchorCtr="0">
            <a:noAutofit/>
          </a:bodyPr>
          <a:lstStyle>
            <a:lvl1pPr marR="0" lvl="0" algn="l" rtl="0">
              <a:lnSpc>
                <a:spcPct val="100000"/>
              </a:lnSpc>
              <a:spcBef>
                <a:spcPts val="0"/>
              </a:spcBef>
              <a:spcAft>
                <a:spcPts val="0"/>
              </a:spcAft>
              <a:buSzPts val="2600"/>
              <a:buNone/>
              <a:defRPr sz="18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SzPts val="2600"/>
              <a:buNone/>
              <a:defRPr sz="3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2600"/>
              <a:buNone/>
              <a:defRPr sz="3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2600"/>
              <a:buNone/>
              <a:defRPr sz="3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2600"/>
              <a:buNone/>
              <a:defRPr sz="3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2600"/>
              <a:buNone/>
              <a:defRPr sz="3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2600"/>
              <a:buNone/>
              <a:defRPr sz="3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2600"/>
              <a:buNone/>
              <a:defRPr sz="3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2600"/>
              <a:buNone/>
              <a:defRPr sz="3300" b="0" i="0" u="none" strike="noStrike" cap="none">
                <a:solidFill>
                  <a:schemeClr val="dk1"/>
                </a:solidFill>
                <a:latin typeface="Calibri"/>
                <a:ea typeface="Calibri"/>
                <a:cs typeface="Calibri"/>
                <a:sym typeface="Calibri"/>
              </a:defRPr>
            </a:lvl9pPr>
          </a:lstStyle>
          <a:p>
            <a:endParaRPr/>
          </a:p>
        </p:txBody>
      </p:sp>
      <p:sp>
        <p:nvSpPr>
          <p:cNvPr id="87" name="Google Shape;87;gdbc258150f_0_300"/>
          <p:cNvSpPr txBox="1">
            <a:spLocks noGrp="1"/>
          </p:cNvSpPr>
          <p:nvPr>
            <p:ph type="title"/>
          </p:nvPr>
        </p:nvSpPr>
        <p:spPr>
          <a:xfrm>
            <a:off x="647056" y="462967"/>
            <a:ext cx="11388600" cy="900000"/>
          </a:xfrm>
          <a:prstGeom prst="rect">
            <a:avLst/>
          </a:prstGeom>
          <a:noFill/>
          <a:ln>
            <a:noFill/>
          </a:ln>
        </p:spPr>
        <p:txBody>
          <a:bodyPr spcFirstLastPara="1" wrap="square" lIns="0" tIns="83775" rIns="0" bIns="83775" anchor="ctr" anchorCtr="0">
            <a:normAutofit/>
          </a:bodyPr>
          <a:lstStyle>
            <a:lvl1pPr marR="0" lvl="0" algn="l" rtl="0">
              <a:lnSpc>
                <a:spcPct val="100000"/>
              </a:lnSpc>
              <a:spcBef>
                <a:spcPts val="0"/>
              </a:spcBef>
              <a:spcAft>
                <a:spcPts val="0"/>
              </a:spcAft>
              <a:buClr>
                <a:schemeClr val="lt1"/>
              </a:buClr>
              <a:buSzPts val="4400"/>
              <a:buFont typeface="Lato"/>
              <a:buNone/>
              <a:defRPr sz="4400" b="0" i="0" u="none" strike="noStrike" cap="none">
                <a:solidFill>
                  <a:schemeClr val="lt1"/>
                </a:solidFill>
                <a:latin typeface="Lato"/>
                <a:ea typeface="Lato"/>
                <a:cs typeface="Lato"/>
                <a:sym typeface="Lato"/>
              </a:defRPr>
            </a:lvl1pPr>
            <a:lvl2pPr lvl="1" algn="l" rtl="0">
              <a:lnSpc>
                <a:spcPct val="100000"/>
              </a:lnSpc>
              <a:spcBef>
                <a:spcPts val="0"/>
              </a:spcBef>
              <a:spcAft>
                <a:spcPts val="0"/>
              </a:spcAft>
              <a:buSzPts val="2600"/>
              <a:buNone/>
              <a:defRPr sz="3300"/>
            </a:lvl2pPr>
            <a:lvl3pPr lvl="2" algn="l" rtl="0">
              <a:lnSpc>
                <a:spcPct val="100000"/>
              </a:lnSpc>
              <a:spcBef>
                <a:spcPts val="0"/>
              </a:spcBef>
              <a:spcAft>
                <a:spcPts val="0"/>
              </a:spcAft>
              <a:buSzPts val="2600"/>
              <a:buNone/>
              <a:defRPr sz="3300"/>
            </a:lvl3pPr>
            <a:lvl4pPr lvl="3" algn="l" rtl="0">
              <a:lnSpc>
                <a:spcPct val="100000"/>
              </a:lnSpc>
              <a:spcBef>
                <a:spcPts val="0"/>
              </a:spcBef>
              <a:spcAft>
                <a:spcPts val="0"/>
              </a:spcAft>
              <a:buSzPts val="2600"/>
              <a:buNone/>
              <a:defRPr sz="3300"/>
            </a:lvl4pPr>
            <a:lvl5pPr lvl="4" algn="l" rtl="0">
              <a:lnSpc>
                <a:spcPct val="100000"/>
              </a:lnSpc>
              <a:spcBef>
                <a:spcPts val="0"/>
              </a:spcBef>
              <a:spcAft>
                <a:spcPts val="0"/>
              </a:spcAft>
              <a:buSzPts val="2600"/>
              <a:buNone/>
              <a:defRPr sz="3300"/>
            </a:lvl5pPr>
            <a:lvl6pPr lvl="5" algn="l" rtl="0">
              <a:lnSpc>
                <a:spcPct val="100000"/>
              </a:lnSpc>
              <a:spcBef>
                <a:spcPts val="0"/>
              </a:spcBef>
              <a:spcAft>
                <a:spcPts val="0"/>
              </a:spcAft>
              <a:buSzPts val="2600"/>
              <a:buNone/>
              <a:defRPr sz="3300"/>
            </a:lvl6pPr>
            <a:lvl7pPr lvl="6" algn="l" rtl="0">
              <a:lnSpc>
                <a:spcPct val="100000"/>
              </a:lnSpc>
              <a:spcBef>
                <a:spcPts val="0"/>
              </a:spcBef>
              <a:spcAft>
                <a:spcPts val="0"/>
              </a:spcAft>
              <a:buSzPts val="2600"/>
              <a:buNone/>
              <a:defRPr sz="3300"/>
            </a:lvl7pPr>
            <a:lvl8pPr lvl="7" algn="l" rtl="0">
              <a:lnSpc>
                <a:spcPct val="100000"/>
              </a:lnSpc>
              <a:spcBef>
                <a:spcPts val="0"/>
              </a:spcBef>
              <a:spcAft>
                <a:spcPts val="0"/>
              </a:spcAft>
              <a:buSzPts val="2600"/>
              <a:buNone/>
              <a:defRPr sz="3300"/>
            </a:lvl8pPr>
            <a:lvl9pPr lvl="8" algn="l" rtl="0">
              <a:lnSpc>
                <a:spcPct val="100000"/>
              </a:lnSpc>
              <a:spcBef>
                <a:spcPts val="0"/>
              </a:spcBef>
              <a:spcAft>
                <a:spcPts val="0"/>
              </a:spcAft>
              <a:buSzPts val="2600"/>
              <a:buNone/>
              <a:defRPr sz="33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hyperlink" Target="http://www.gsen.global/" TargetMode="External"/><Relationship Id="rId3" Type="http://schemas.openxmlformats.org/officeDocument/2006/relationships/image" Target="../media/image1.png"/><Relationship Id="rId7" Type="http://schemas.openxmlformats.org/officeDocument/2006/relationships/hyperlink" Target="http://www.socialeconomy.p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esela.eu/" TargetMode="External"/><Relationship Id="rId11" Type="http://schemas.openxmlformats.org/officeDocument/2006/relationships/hyperlink" Target="https://www.springimpact.org/" TargetMode="External"/><Relationship Id="rId5" Type="http://schemas.openxmlformats.org/officeDocument/2006/relationships/hyperlink" Target="http://www.ensie.org/" TargetMode="External"/><Relationship Id="rId10" Type="http://schemas.openxmlformats.org/officeDocument/2006/relationships/hyperlink" Target="http://socialinnovation.lv/en/european-social-franchising-network/" TargetMode="External"/><Relationship Id="rId4" Type="http://schemas.openxmlformats.org/officeDocument/2006/relationships/hyperlink" Target="http://scalingpathways.globalinnovationexchange.org/" TargetMode="External"/><Relationship Id="rId9" Type="http://schemas.openxmlformats.org/officeDocument/2006/relationships/hyperlink" Target="http://euclidnetwork.e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p:nvPr/>
        </p:nvSpPr>
        <p:spPr>
          <a:xfrm>
            <a:off x="0" y="0"/>
            <a:ext cx="9144000" cy="10349781"/>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a:off x="6934200" y="9229725"/>
            <a:ext cx="9182100" cy="28575"/>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1110945" y="5651493"/>
            <a:ext cx="197461" cy="190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1"/>
          <p:cNvPicPr preferRelativeResize="0"/>
          <p:nvPr/>
        </p:nvPicPr>
        <p:blipFill rotWithShape="1">
          <a:blip r:embed="rId3">
            <a:alphaModFix/>
          </a:blip>
          <a:srcRect/>
          <a:stretch/>
        </p:blipFill>
        <p:spPr>
          <a:xfrm>
            <a:off x="11968413" y="1282952"/>
            <a:ext cx="3985512" cy="1947807"/>
          </a:xfrm>
          <a:prstGeom prst="rect">
            <a:avLst/>
          </a:prstGeom>
          <a:noFill/>
          <a:ln>
            <a:noFill/>
          </a:ln>
        </p:spPr>
      </p:pic>
      <p:pic>
        <p:nvPicPr>
          <p:cNvPr id="96" name="Google Shape;96;p1"/>
          <p:cNvPicPr preferRelativeResize="0"/>
          <p:nvPr/>
        </p:nvPicPr>
        <p:blipFill rotWithShape="1">
          <a:blip r:embed="rId4">
            <a:alphaModFix/>
          </a:blip>
          <a:srcRect l="1591" r="26829"/>
          <a:stretch/>
        </p:blipFill>
        <p:spPr>
          <a:xfrm>
            <a:off x="14696433" y="9301157"/>
            <a:ext cx="3435211" cy="985843"/>
          </a:xfrm>
          <a:prstGeom prst="rect">
            <a:avLst/>
          </a:prstGeom>
          <a:noFill/>
          <a:ln>
            <a:noFill/>
          </a:ln>
        </p:spPr>
      </p:pic>
      <p:sp>
        <p:nvSpPr>
          <p:cNvPr id="97" name="Google Shape;97;p1"/>
          <p:cNvSpPr txBox="1"/>
          <p:nvPr/>
        </p:nvSpPr>
        <p:spPr>
          <a:xfrm>
            <a:off x="303770" y="8376654"/>
            <a:ext cx="8140800" cy="4926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3200"/>
              <a:buFont typeface="Arial"/>
              <a:buNone/>
            </a:pPr>
            <a:r>
              <a:rPr lang="en-US" sz="3200" b="1" i="0" u="none" strike="noStrike" cap="none">
                <a:solidFill>
                  <a:srgbClr val="FFFFFF"/>
                </a:solidFill>
                <a:latin typeface="Cormorant Garamond"/>
                <a:ea typeface="Cormorant Garamond"/>
                <a:cs typeface="Cormorant Garamond"/>
                <a:sym typeface="Cormorant Garamond"/>
              </a:rPr>
              <a:t>Erasmus+ Capacity Building in Higher Education</a:t>
            </a:r>
            <a:endParaRPr sz="1400" b="0" i="0" u="none" strike="noStrike" cap="none">
              <a:solidFill>
                <a:srgbClr val="000000"/>
              </a:solidFill>
              <a:latin typeface="Arial"/>
              <a:ea typeface="Arial"/>
              <a:cs typeface="Arial"/>
              <a:sym typeface="Arial"/>
            </a:endParaRPr>
          </a:p>
        </p:txBody>
      </p:sp>
      <p:sp>
        <p:nvSpPr>
          <p:cNvPr id="98" name="Google Shape;98;p1"/>
          <p:cNvSpPr txBox="1"/>
          <p:nvPr/>
        </p:nvSpPr>
        <p:spPr>
          <a:xfrm>
            <a:off x="9923960" y="4096578"/>
            <a:ext cx="7868050" cy="2093843"/>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Clr>
                <a:srgbClr val="000000"/>
              </a:buClr>
              <a:buSzPts val="4200"/>
              <a:buFont typeface="Arial"/>
              <a:buNone/>
            </a:pPr>
            <a:r>
              <a:rPr lang="th-TH" sz="3000" dirty="0">
                <a:latin typeface="Calibri" panose="020F0502020204030204" pitchFamily="34" charset="0"/>
              </a:rPr>
              <a:t>เสริมสร้างศักยภาพเพื่อการพัฒนานวัตกรรมการประกอบทางสังคมท่ามกลางกระแสการเปลี่ยนแปลงการประกอบธุรกิจในประเทศไทย</a:t>
            </a:r>
            <a:r>
              <a:rPr lang="th-TH" sz="3000">
                <a:latin typeface="Calibri" panose="020F0502020204030204" pitchFamily="34" charset="0"/>
              </a:rPr>
              <a:t>และเมียน</a:t>
            </a:r>
            <a:r>
              <a:rPr lang="th-TH" sz="3000" dirty="0">
                <a:latin typeface="Calibri" panose="020F0502020204030204" pitchFamily="34" charset="0"/>
              </a:rPr>
              <a:t>มาร์</a:t>
            </a:r>
            <a:endParaRPr lang="en-US" sz="30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99" name="Google Shape;99;p1"/>
          <p:cNvSpPr txBox="1"/>
          <p:nvPr/>
        </p:nvSpPr>
        <p:spPr>
          <a:xfrm>
            <a:off x="1397214" y="6219079"/>
            <a:ext cx="7868050" cy="90486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100"/>
              <a:buFont typeface="Arial"/>
              <a:buNone/>
            </a:pPr>
            <a:r>
              <a:rPr lang="th-TH" sz="2100" b="1" i="0" u="none" strike="noStrike" cap="none" dirty="0">
                <a:solidFill>
                  <a:srgbClr val="FFFFFF"/>
                </a:solidFill>
                <a:latin typeface="Assistant"/>
                <a:ea typeface="Assistant"/>
                <a:cs typeface="Assistant"/>
                <a:sym typeface="Assistant"/>
              </a:rPr>
              <a:t>โครงการอ้างอิง </a:t>
            </a:r>
            <a:r>
              <a:rPr lang="en-US" sz="2100" b="1" i="0" u="none" strike="noStrike" cap="none" dirty="0">
                <a:solidFill>
                  <a:srgbClr val="FFFFFF"/>
                </a:solidFill>
                <a:latin typeface="Assistant"/>
                <a:ea typeface="Assistant"/>
                <a:cs typeface="Assistant"/>
                <a:sym typeface="Assistant"/>
              </a:rPr>
              <a:t>: 609711-EPP-1-2019-1-AT-EPPKA2-CBHE-JP </a:t>
            </a:r>
            <a:endParaRPr sz="1400" b="0" i="0" u="none" strike="noStrike" cap="none" dirty="0">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100"/>
              <a:buFont typeface="Arial"/>
              <a:buNone/>
            </a:pPr>
            <a:r>
              <a:rPr lang="th-TH" sz="2100" b="1" dirty="0">
                <a:solidFill>
                  <a:srgbClr val="FFFFFF"/>
                </a:solidFill>
                <a:latin typeface="Assistant"/>
                <a:ea typeface="Assistant"/>
                <a:cs typeface="Assistant"/>
                <a:sym typeface="Assistant"/>
              </a:rPr>
              <a:t>ระยะเวลา </a:t>
            </a:r>
            <a:r>
              <a:rPr lang="en-US" sz="2100" b="1" i="0" u="none" strike="noStrike" cap="none" dirty="0">
                <a:solidFill>
                  <a:srgbClr val="FFFFFF"/>
                </a:solidFill>
                <a:latin typeface="Assistant"/>
                <a:ea typeface="Assistant"/>
                <a:cs typeface="Assistant"/>
                <a:sym typeface="Assistant"/>
              </a:rPr>
              <a:t>: 36 </a:t>
            </a:r>
            <a:r>
              <a:rPr lang="th-TH" sz="2100" b="1" dirty="0">
                <a:solidFill>
                  <a:srgbClr val="FFFFFF"/>
                </a:solidFill>
                <a:latin typeface="Assistant"/>
                <a:ea typeface="Assistant"/>
                <a:cs typeface="Assistant"/>
                <a:sym typeface="Assistant"/>
              </a:rPr>
              <a:t>เดือน</a:t>
            </a:r>
            <a:r>
              <a:rPr lang="en-US" sz="2100" b="1" i="0" u="none" strike="noStrike" cap="none" dirty="0">
                <a:solidFill>
                  <a:srgbClr val="FFFFFF"/>
                </a:solidFill>
                <a:latin typeface="Assistant"/>
                <a:ea typeface="Assistant"/>
                <a:cs typeface="Assistant"/>
                <a:sym typeface="Assistant"/>
              </a:rPr>
              <a:t> (15/01/2020-14/01/2023)</a:t>
            </a:r>
            <a:endParaRPr sz="1400" b="0" i="0" u="none" strike="noStrike" cap="none" dirty="0">
              <a:solidFill>
                <a:srgbClr val="000000"/>
              </a:solidFill>
              <a:latin typeface="Arial"/>
              <a:ea typeface="Arial"/>
              <a:cs typeface="Arial"/>
              <a:sym typeface="Arial"/>
            </a:endParaRPr>
          </a:p>
        </p:txBody>
      </p:sp>
      <p:sp>
        <p:nvSpPr>
          <p:cNvPr id="100" name="Google Shape;100;p1"/>
          <p:cNvSpPr txBox="1"/>
          <p:nvPr/>
        </p:nvSpPr>
        <p:spPr>
          <a:xfrm>
            <a:off x="1110945" y="973043"/>
            <a:ext cx="7441500" cy="11233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100"/>
              <a:buFont typeface="Arial"/>
              <a:buNone/>
            </a:pPr>
            <a:r>
              <a:rPr lang="th-TH" sz="6100" dirty="0">
                <a:solidFill>
                  <a:schemeClr val="lt1"/>
                </a:solidFill>
                <a:latin typeface="Calibri"/>
                <a:ea typeface="Calibri"/>
                <a:cs typeface="Calibri"/>
                <a:sym typeface="Calibri"/>
              </a:rPr>
              <a:t>การเผยแพร่ผลกระทบ</a:t>
            </a:r>
            <a:endParaRPr sz="61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dbc258150f_0_520"/>
          <p:cNvPicPr preferRelativeResize="0"/>
          <p:nvPr/>
        </p:nvPicPr>
        <p:blipFill rotWithShape="1">
          <a:blip r:embed="rId3">
            <a:alphaModFix/>
          </a:blip>
          <a:srcRect/>
          <a:stretch/>
        </p:blipFill>
        <p:spPr>
          <a:xfrm>
            <a:off x="15305502" y="261999"/>
            <a:ext cx="2557976" cy="1250139"/>
          </a:xfrm>
          <a:prstGeom prst="rect">
            <a:avLst/>
          </a:prstGeom>
          <a:noFill/>
          <a:ln>
            <a:noFill/>
          </a:ln>
        </p:spPr>
      </p:pic>
      <p:pic>
        <p:nvPicPr>
          <p:cNvPr id="197" name="Google Shape;197;gdbc258150f_0_520"/>
          <p:cNvPicPr preferRelativeResize="0"/>
          <p:nvPr/>
        </p:nvPicPr>
        <p:blipFill>
          <a:blip r:embed="rId4">
            <a:alphaModFix/>
          </a:blip>
          <a:stretch>
            <a:fillRect/>
          </a:stretch>
        </p:blipFill>
        <p:spPr>
          <a:xfrm>
            <a:off x="4681400" y="1186608"/>
            <a:ext cx="8314800" cy="6860925"/>
          </a:xfrm>
          <a:prstGeom prst="rect">
            <a:avLst/>
          </a:prstGeom>
          <a:noFill/>
          <a:ln>
            <a:noFill/>
          </a:ln>
        </p:spPr>
      </p:pic>
      <p:sp>
        <p:nvSpPr>
          <p:cNvPr id="2" name="TextBox 1">
            <a:extLst>
              <a:ext uri="{FF2B5EF4-FFF2-40B4-BE49-F238E27FC236}">
                <a16:creationId xmlns:a16="http://schemas.microsoft.com/office/drawing/2014/main" id="{3699BFD8-8909-4D55-A812-4135F2FC7732}"/>
              </a:ext>
            </a:extLst>
          </p:cNvPr>
          <p:cNvSpPr txBox="1"/>
          <p:nvPr/>
        </p:nvSpPr>
        <p:spPr>
          <a:xfrm>
            <a:off x="10047931" y="2174260"/>
            <a:ext cx="1018903" cy="523220"/>
          </a:xfrm>
          <a:prstGeom prst="rect">
            <a:avLst/>
          </a:prstGeom>
          <a:noFill/>
        </p:spPr>
        <p:txBody>
          <a:bodyPr wrap="square" rtlCol="0">
            <a:spAutoFit/>
          </a:bodyPr>
          <a:lstStyle/>
          <a:p>
            <a:r>
              <a:rPr lang="th-TH" sz="2000" dirty="0">
                <a:solidFill>
                  <a:schemeClr val="bg1"/>
                </a:solidFill>
              </a:rPr>
              <a:t>สี</a:t>
            </a:r>
            <a:endParaRPr lang="en-US" sz="2000" dirty="0">
              <a:solidFill>
                <a:schemeClr val="bg1"/>
              </a:solidFill>
            </a:endParaRPr>
          </a:p>
        </p:txBody>
      </p:sp>
      <p:sp>
        <p:nvSpPr>
          <p:cNvPr id="3" name="TextBox 2">
            <a:extLst>
              <a:ext uri="{FF2B5EF4-FFF2-40B4-BE49-F238E27FC236}">
                <a16:creationId xmlns:a16="http://schemas.microsoft.com/office/drawing/2014/main" id="{8CF6412C-9BC8-4494-A87A-20B8D46D0013}"/>
              </a:ext>
            </a:extLst>
          </p:cNvPr>
          <p:cNvSpPr txBox="1"/>
          <p:nvPr/>
        </p:nvSpPr>
        <p:spPr>
          <a:xfrm>
            <a:off x="11965577" y="3696789"/>
            <a:ext cx="809897" cy="523220"/>
          </a:xfrm>
          <a:prstGeom prst="rect">
            <a:avLst/>
          </a:prstGeom>
          <a:noFill/>
        </p:spPr>
        <p:txBody>
          <a:bodyPr wrap="square" rtlCol="0">
            <a:spAutoFit/>
          </a:bodyPr>
          <a:lstStyle/>
          <a:p>
            <a:r>
              <a:rPr lang="th-TH" sz="2000" dirty="0">
                <a:solidFill>
                  <a:schemeClr val="bg1"/>
                </a:solidFill>
              </a:rPr>
              <a:t>ชื่อ</a:t>
            </a:r>
            <a:endParaRPr lang="en-US" sz="2000" dirty="0">
              <a:solidFill>
                <a:schemeClr val="bg1"/>
              </a:solidFill>
            </a:endParaRPr>
          </a:p>
        </p:txBody>
      </p:sp>
      <p:sp>
        <p:nvSpPr>
          <p:cNvPr id="4" name="TextBox 3">
            <a:extLst>
              <a:ext uri="{FF2B5EF4-FFF2-40B4-BE49-F238E27FC236}">
                <a16:creationId xmlns:a16="http://schemas.microsoft.com/office/drawing/2014/main" id="{E67F29CC-FC53-4B6E-A9A9-0AB8E69CB7AB}"/>
              </a:ext>
            </a:extLst>
          </p:cNvPr>
          <p:cNvSpPr txBox="1"/>
          <p:nvPr/>
        </p:nvSpPr>
        <p:spPr>
          <a:xfrm>
            <a:off x="11025051" y="6100354"/>
            <a:ext cx="1463040" cy="523220"/>
          </a:xfrm>
          <a:prstGeom prst="rect">
            <a:avLst/>
          </a:prstGeom>
          <a:noFill/>
        </p:spPr>
        <p:txBody>
          <a:bodyPr wrap="square" rtlCol="0">
            <a:spAutoFit/>
          </a:bodyPr>
          <a:lstStyle/>
          <a:p>
            <a:pPr algn="ctr"/>
            <a:r>
              <a:rPr lang="th-TH" sz="2000" dirty="0">
                <a:solidFill>
                  <a:schemeClr val="bg1"/>
                </a:solidFill>
              </a:rPr>
              <a:t>ภาษา</a:t>
            </a:r>
            <a:endParaRPr lang="en-US" sz="2000" dirty="0">
              <a:solidFill>
                <a:schemeClr val="bg1"/>
              </a:solidFill>
            </a:endParaRPr>
          </a:p>
        </p:txBody>
      </p:sp>
      <p:sp>
        <p:nvSpPr>
          <p:cNvPr id="5" name="TextBox 4">
            <a:extLst>
              <a:ext uri="{FF2B5EF4-FFF2-40B4-BE49-F238E27FC236}">
                <a16:creationId xmlns:a16="http://schemas.microsoft.com/office/drawing/2014/main" id="{7D48352E-C719-47C9-8209-2AA283566E52}"/>
              </a:ext>
            </a:extLst>
          </p:cNvPr>
          <p:cNvSpPr txBox="1"/>
          <p:nvPr/>
        </p:nvSpPr>
        <p:spPr>
          <a:xfrm>
            <a:off x="7785463" y="7589520"/>
            <a:ext cx="2011680" cy="415498"/>
          </a:xfrm>
          <a:prstGeom prst="rect">
            <a:avLst/>
          </a:prstGeom>
          <a:noFill/>
        </p:spPr>
        <p:txBody>
          <a:bodyPr wrap="square" rtlCol="0">
            <a:spAutoFit/>
          </a:bodyPr>
          <a:lstStyle/>
          <a:p>
            <a:r>
              <a:rPr lang="th-TH" sz="1500" dirty="0">
                <a:solidFill>
                  <a:schemeClr val="bg1"/>
                </a:solidFill>
              </a:rPr>
              <a:t>สัญลักษณ์/ลักษณะ</a:t>
            </a:r>
            <a:endParaRPr lang="en-US" sz="1500" dirty="0">
              <a:solidFill>
                <a:schemeClr val="bg1"/>
              </a:solidFill>
            </a:endParaRPr>
          </a:p>
        </p:txBody>
      </p:sp>
      <p:sp>
        <p:nvSpPr>
          <p:cNvPr id="6" name="TextBox 5">
            <a:extLst>
              <a:ext uri="{FF2B5EF4-FFF2-40B4-BE49-F238E27FC236}">
                <a16:creationId xmlns:a16="http://schemas.microsoft.com/office/drawing/2014/main" id="{AA5888CE-2690-4617-A196-3D66EC64EAEF}"/>
              </a:ext>
            </a:extLst>
          </p:cNvPr>
          <p:cNvSpPr txBox="1"/>
          <p:nvPr/>
        </p:nvSpPr>
        <p:spPr>
          <a:xfrm>
            <a:off x="4898571" y="5971088"/>
            <a:ext cx="1802674" cy="523220"/>
          </a:xfrm>
          <a:prstGeom prst="rect">
            <a:avLst/>
          </a:prstGeom>
          <a:noFill/>
        </p:spPr>
        <p:txBody>
          <a:bodyPr wrap="square" rtlCol="0">
            <a:spAutoFit/>
          </a:bodyPr>
          <a:lstStyle/>
          <a:p>
            <a:pPr algn="ctr"/>
            <a:r>
              <a:rPr lang="th-TH" sz="2000" dirty="0">
                <a:solidFill>
                  <a:schemeClr val="bg1"/>
                </a:solidFill>
              </a:rPr>
              <a:t>พฤติกรรม</a:t>
            </a:r>
            <a:endParaRPr lang="en-US" sz="2000" dirty="0">
              <a:solidFill>
                <a:schemeClr val="bg1"/>
              </a:solidFill>
            </a:endParaRPr>
          </a:p>
        </p:txBody>
      </p:sp>
      <p:sp>
        <p:nvSpPr>
          <p:cNvPr id="7" name="TextBox 6">
            <a:extLst>
              <a:ext uri="{FF2B5EF4-FFF2-40B4-BE49-F238E27FC236}">
                <a16:creationId xmlns:a16="http://schemas.microsoft.com/office/drawing/2014/main" id="{52E883B2-1E29-4158-A0E1-C31590AD9F02}"/>
              </a:ext>
            </a:extLst>
          </p:cNvPr>
          <p:cNvSpPr txBox="1"/>
          <p:nvPr/>
        </p:nvSpPr>
        <p:spPr>
          <a:xfrm>
            <a:off x="5029199" y="3894643"/>
            <a:ext cx="1541417" cy="523220"/>
          </a:xfrm>
          <a:prstGeom prst="rect">
            <a:avLst/>
          </a:prstGeom>
          <a:noFill/>
        </p:spPr>
        <p:txBody>
          <a:bodyPr wrap="square" rtlCol="0">
            <a:spAutoFit/>
          </a:bodyPr>
          <a:lstStyle/>
          <a:p>
            <a:r>
              <a:rPr lang="th-TH" sz="2000" dirty="0">
                <a:solidFill>
                  <a:schemeClr val="bg1"/>
                </a:solidFill>
              </a:rPr>
              <a:t>   ประเพณี</a:t>
            </a:r>
            <a:endParaRPr lang="en-US" sz="2000" dirty="0">
              <a:solidFill>
                <a:schemeClr val="bg1"/>
              </a:solidFill>
            </a:endParaRPr>
          </a:p>
        </p:txBody>
      </p:sp>
      <p:sp>
        <p:nvSpPr>
          <p:cNvPr id="8" name="TextBox 7">
            <a:extLst>
              <a:ext uri="{FF2B5EF4-FFF2-40B4-BE49-F238E27FC236}">
                <a16:creationId xmlns:a16="http://schemas.microsoft.com/office/drawing/2014/main" id="{6A9B590A-4C8B-4D9A-92AD-75C31A2435FF}"/>
              </a:ext>
            </a:extLst>
          </p:cNvPr>
          <p:cNvSpPr txBox="1"/>
          <p:nvPr/>
        </p:nvSpPr>
        <p:spPr>
          <a:xfrm>
            <a:off x="6851469" y="2174260"/>
            <a:ext cx="1267097" cy="523220"/>
          </a:xfrm>
          <a:prstGeom prst="rect">
            <a:avLst/>
          </a:prstGeom>
          <a:noFill/>
        </p:spPr>
        <p:txBody>
          <a:bodyPr wrap="square" rtlCol="0">
            <a:spAutoFit/>
          </a:bodyPr>
          <a:lstStyle/>
          <a:p>
            <a:r>
              <a:rPr lang="th-TH" sz="2000" dirty="0">
                <a:solidFill>
                  <a:schemeClr val="bg1"/>
                </a:solidFill>
              </a:rPr>
              <a:t>      ภาพ</a:t>
            </a:r>
            <a:endParaRPr lang="en-US" sz="20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dbc258150f_0_382"/>
          <p:cNvSpPr/>
          <p:nvPr/>
        </p:nvSpPr>
        <p:spPr>
          <a:xfrm>
            <a:off x="83700" y="2435650"/>
            <a:ext cx="18120600" cy="71916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3" name="Google Shape;203;gdbc258150f_0_382"/>
          <p:cNvGrpSpPr/>
          <p:nvPr/>
        </p:nvGrpSpPr>
        <p:grpSpPr>
          <a:xfrm>
            <a:off x="892150" y="895313"/>
            <a:ext cx="14413352" cy="4454104"/>
            <a:chOff x="0" y="-1027516"/>
            <a:chExt cx="19217803" cy="5938805"/>
          </a:xfrm>
        </p:grpSpPr>
        <p:sp>
          <p:nvSpPr>
            <p:cNvPr id="204" name="Google Shape;204;gdbc258150f_0_382"/>
            <p:cNvSpPr txBox="1"/>
            <p:nvPr/>
          </p:nvSpPr>
          <p:spPr>
            <a:xfrm>
              <a:off x="0" y="-1027516"/>
              <a:ext cx="19217803" cy="5938805"/>
            </a:xfrm>
            <a:prstGeom prst="rect">
              <a:avLst/>
            </a:prstGeom>
            <a:noFill/>
            <a:ln>
              <a:noFill/>
            </a:ln>
          </p:spPr>
          <p:txBody>
            <a:bodyPr spcFirstLastPara="1" wrap="square" lIns="0" tIns="0" rIns="0" bIns="0" anchor="t" anchorCtr="0">
              <a:spAutoFit/>
            </a:bodyPr>
            <a:lstStyle/>
            <a:p>
              <a:pPr marL="0" marR="0" lvl="0" indent="0" algn="l" rtl="0">
                <a:lnSpc>
                  <a:spcPct val="134444"/>
                </a:lnSpc>
                <a:spcBef>
                  <a:spcPts val="0"/>
                </a:spcBef>
                <a:spcAft>
                  <a:spcPts val="0"/>
                </a:spcAft>
                <a:buClr>
                  <a:schemeClr val="dk1"/>
                </a:buClr>
                <a:buSzPts val="1100"/>
                <a:buFont typeface="Arial"/>
                <a:buNone/>
              </a:pPr>
              <a:r>
                <a:rPr lang="th-TH" sz="7200" b="1" dirty="0">
                  <a:solidFill>
                    <a:srgbClr val="342D29"/>
                  </a:solidFill>
                  <a:latin typeface="Assistant"/>
                  <a:ea typeface="Assistant"/>
                  <a:cs typeface="Assistant"/>
                  <a:sym typeface="Assistant"/>
                </a:rPr>
                <a:t>ส่วนผสมของการสื่อสารการตลาด</a:t>
              </a:r>
              <a:endParaRPr sz="7200" b="1" dirty="0">
                <a:solidFill>
                  <a:srgbClr val="342D29"/>
                </a:solidFill>
                <a:latin typeface="Assistant"/>
                <a:ea typeface="Assistant"/>
                <a:cs typeface="Assistant"/>
                <a:sym typeface="Assistant"/>
              </a:endParaRPr>
            </a:p>
            <a:p>
              <a:pPr marL="0" marR="0" lvl="0" indent="0" algn="l" rtl="0">
                <a:lnSpc>
                  <a:spcPct val="134444"/>
                </a:lnSpc>
                <a:spcBef>
                  <a:spcPts val="0"/>
                </a:spcBef>
                <a:spcAft>
                  <a:spcPts val="0"/>
                </a:spcAft>
                <a:buClr>
                  <a:schemeClr val="dk1"/>
                </a:buClr>
                <a:buSzPts val="1100"/>
                <a:buFont typeface="Arial"/>
                <a:buNone/>
              </a:pPr>
              <a:endParaRPr sz="7200" b="1" dirty="0">
                <a:solidFill>
                  <a:srgbClr val="342D29"/>
                </a:solidFill>
                <a:latin typeface="Assistant"/>
                <a:ea typeface="Assistant"/>
                <a:cs typeface="Assistant"/>
                <a:sym typeface="Assistant"/>
              </a:endParaRPr>
            </a:p>
            <a:p>
              <a:pPr marL="0" marR="0" lvl="0" indent="0" algn="l" rtl="0">
                <a:lnSpc>
                  <a:spcPct val="134444"/>
                </a:lnSpc>
                <a:spcBef>
                  <a:spcPts val="0"/>
                </a:spcBef>
                <a:spcAft>
                  <a:spcPts val="0"/>
                </a:spcAft>
                <a:buClr>
                  <a:srgbClr val="000000"/>
                </a:buClr>
                <a:buSzPts val="7200"/>
                <a:buFont typeface="Arial"/>
                <a:buNone/>
              </a:pPr>
              <a:endParaRPr sz="7200" b="1" dirty="0">
                <a:solidFill>
                  <a:srgbClr val="342D29"/>
                </a:solidFill>
                <a:latin typeface="Assistant"/>
                <a:ea typeface="Assistant"/>
                <a:cs typeface="Assistant"/>
                <a:sym typeface="Assistant"/>
              </a:endParaRPr>
            </a:p>
          </p:txBody>
        </p:sp>
        <p:sp>
          <p:nvSpPr>
            <p:cNvPr id="205" name="Google Shape;205;gdbc258150f_0_382"/>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206" name="Google Shape;206;gdbc258150f_0_382"/>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7" name="Google Shape;207;gdbc258150f_0_382"/>
          <p:cNvPicPr preferRelativeResize="0"/>
          <p:nvPr/>
        </p:nvPicPr>
        <p:blipFill rotWithShape="1">
          <a:blip r:embed="rId3">
            <a:alphaModFix/>
          </a:blip>
          <a:srcRect/>
          <a:stretch/>
        </p:blipFill>
        <p:spPr>
          <a:xfrm>
            <a:off x="15305502" y="261999"/>
            <a:ext cx="2557976" cy="1250139"/>
          </a:xfrm>
          <a:prstGeom prst="rect">
            <a:avLst/>
          </a:prstGeom>
          <a:noFill/>
          <a:ln>
            <a:noFill/>
          </a:ln>
        </p:spPr>
      </p:pic>
      <p:sp>
        <p:nvSpPr>
          <p:cNvPr id="208" name="Google Shape;208;gdbc258150f_0_382"/>
          <p:cNvSpPr txBox="1"/>
          <p:nvPr/>
        </p:nvSpPr>
        <p:spPr>
          <a:xfrm>
            <a:off x="914400" y="2743200"/>
            <a:ext cx="8534400" cy="5600700"/>
          </a:xfrm>
          <a:prstGeom prst="rect">
            <a:avLst/>
          </a:prstGeom>
          <a:noFill/>
          <a:ln>
            <a:noFill/>
          </a:ln>
        </p:spPr>
        <p:txBody>
          <a:bodyPr spcFirstLastPara="1" wrap="square" lIns="167625" tIns="83775" rIns="167625" bIns="83775" anchor="t" anchorCtr="0">
            <a:noAutofit/>
          </a:bodyPr>
          <a:lstStyle/>
          <a:p>
            <a:pPr marL="635000" marR="0" lvl="0" indent="-641350" algn="l" rtl="0">
              <a:lnSpc>
                <a:spcPct val="100000"/>
              </a:lnSpc>
              <a:spcBef>
                <a:spcPts val="0"/>
              </a:spcBef>
              <a:spcAft>
                <a:spcPts val="0"/>
              </a:spcAft>
              <a:buClr>
                <a:srgbClr val="A63055"/>
              </a:buClr>
              <a:buSzPts val="5900"/>
              <a:buFont typeface="Arial"/>
              <a:buChar char="•"/>
            </a:pPr>
            <a:r>
              <a:rPr lang="th-TH" sz="3000" dirty="0">
                <a:solidFill>
                  <a:schemeClr val="bg1">
                    <a:lumMod val="95000"/>
                  </a:schemeClr>
                </a:solidFill>
              </a:rPr>
              <a:t>การโฆษณา</a:t>
            </a:r>
            <a:endParaRPr sz="3000" dirty="0">
              <a:solidFill>
                <a:schemeClr val="bg1">
                  <a:lumMod val="95000"/>
                </a:schemeClr>
              </a:solidFill>
            </a:endParaRPr>
          </a:p>
          <a:p>
            <a:pPr marL="635000" marR="0" lvl="0" indent="-641350" algn="l" rtl="0">
              <a:lnSpc>
                <a:spcPct val="100000"/>
              </a:lnSpc>
              <a:spcBef>
                <a:spcPts val="1200"/>
              </a:spcBef>
              <a:spcAft>
                <a:spcPts val="0"/>
              </a:spcAft>
              <a:buClr>
                <a:srgbClr val="A63055"/>
              </a:buClr>
              <a:buSzPts val="5900"/>
              <a:buFont typeface="Arial"/>
              <a:buChar char="•"/>
            </a:pPr>
            <a:r>
              <a:rPr lang="en-US" sz="3000" b="0" i="0" u="none" strike="noStrike" cap="none" dirty="0">
                <a:solidFill>
                  <a:schemeClr val="bg1">
                    <a:lumMod val="95000"/>
                  </a:schemeClr>
                </a:solidFill>
                <a:latin typeface="Arial"/>
                <a:ea typeface="Arial"/>
                <a:cs typeface="Arial"/>
                <a:sym typeface="Arial"/>
              </a:rPr>
              <a:t>Events and experiences</a:t>
            </a:r>
            <a:endParaRPr sz="3000" dirty="0">
              <a:solidFill>
                <a:schemeClr val="bg1">
                  <a:lumMod val="95000"/>
                </a:schemeClr>
              </a:solidFill>
            </a:endParaRPr>
          </a:p>
          <a:p>
            <a:pPr marL="635000" marR="0" lvl="0" indent="-641350" algn="l" rtl="0">
              <a:lnSpc>
                <a:spcPct val="100000"/>
              </a:lnSpc>
              <a:spcBef>
                <a:spcPts val="1200"/>
              </a:spcBef>
              <a:spcAft>
                <a:spcPts val="0"/>
              </a:spcAft>
              <a:buClr>
                <a:srgbClr val="A63055"/>
              </a:buClr>
              <a:buSzPts val="5900"/>
              <a:buFont typeface="Arial"/>
              <a:buChar char="•"/>
            </a:pPr>
            <a:r>
              <a:rPr lang="th-TH" sz="3000" dirty="0">
                <a:solidFill>
                  <a:schemeClr val="bg1">
                    <a:lumMod val="95000"/>
                  </a:schemeClr>
                </a:solidFill>
              </a:rPr>
              <a:t>การประชาสัมพันธ์</a:t>
            </a:r>
            <a:endParaRPr sz="3000" dirty="0">
              <a:solidFill>
                <a:schemeClr val="bg1">
                  <a:lumMod val="95000"/>
                </a:schemeClr>
              </a:solidFill>
            </a:endParaRPr>
          </a:p>
          <a:p>
            <a:pPr marL="635000" marR="0" lvl="0" indent="-641350" algn="l" rtl="0">
              <a:lnSpc>
                <a:spcPct val="100000"/>
              </a:lnSpc>
              <a:spcBef>
                <a:spcPts val="1200"/>
              </a:spcBef>
              <a:spcAft>
                <a:spcPts val="0"/>
              </a:spcAft>
              <a:buClr>
                <a:srgbClr val="A63055"/>
              </a:buClr>
              <a:buSzPts val="5900"/>
              <a:buFont typeface="Arial"/>
              <a:buChar char="•"/>
            </a:pPr>
            <a:r>
              <a:rPr lang="th-TH" sz="3000" dirty="0">
                <a:solidFill>
                  <a:schemeClr val="bg1">
                    <a:lumMod val="95000"/>
                  </a:schemeClr>
                </a:solidFill>
              </a:rPr>
              <a:t>การทำการตลาดบนมือถือ </a:t>
            </a:r>
            <a:endParaRPr sz="3000" dirty="0">
              <a:solidFill>
                <a:schemeClr val="bg1">
                  <a:lumMod val="95000"/>
                </a:schemeClr>
              </a:solidFill>
            </a:endParaRPr>
          </a:p>
        </p:txBody>
      </p:sp>
      <p:sp>
        <p:nvSpPr>
          <p:cNvPr id="209" name="Google Shape;209;gdbc258150f_0_382"/>
          <p:cNvSpPr txBox="1"/>
          <p:nvPr/>
        </p:nvSpPr>
        <p:spPr>
          <a:xfrm>
            <a:off x="9296400" y="2788445"/>
            <a:ext cx="8534400" cy="5667300"/>
          </a:xfrm>
          <a:prstGeom prst="rect">
            <a:avLst/>
          </a:prstGeom>
          <a:noFill/>
          <a:ln>
            <a:noFill/>
          </a:ln>
        </p:spPr>
        <p:txBody>
          <a:bodyPr spcFirstLastPara="1" wrap="square" lIns="167625" tIns="83775" rIns="167625" bIns="83775" anchor="t" anchorCtr="0">
            <a:noAutofit/>
          </a:bodyPr>
          <a:lstStyle/>
          <a:p>
            <a:pPr marL="635000" marR="0" lvl="0" indent="-641350" algn="l" rtl="0">
              <a:lnSpc>
                <a:spcPct val="100000"/>
              </a:lnSpc>
              <a:spcBef>
                <a:spcPts val="0"/>
              </a:spcBef>
              <a:spcAft>
                <a:spcPts val="0"/>
              </a:spcAft>
              <a:buClr>
                <a:srgbClr val="A63055"/>
              </a:buClr>
              <a:buSzPts val="5900"/>
              <a:buFont typeface="Arial"/>
              <a:buChar char="•"/>
            </a:pPr>
            <a:r>
              <a:rPr lang="th-TH" sz="3000" dirty="0">
                <a:solidFill>
                  <a:schemeClr val="bg1">
                    <a:lumMod val="95000"/>
                  </a:schemeClr>
                </a:solidFill>
              </a:rPr>
              <a:t>การตลาดออนไลน์และโซเชียลมีเดีย</a:t>
            </a:r>
            <a:endParaRPr sz="3000" dirty="0">
              <a:solidFill>
                <a:schemeClr val="bg1">
                  <a:lumMod val="95000"/>
                </a:schemeClr>
              </a:solidFill>
            </a:endParaRPr>
          </a:p>
          <a:p>
            <a:pPr marL="635000" marR="0" lvl="0" indent="-641350" algn="l" rtl="0">
              <a:lnSpc>
                <a:spcPct val="100000"/>
              </a:lnSpc>
              <a:spcBef>
                <a:spcPts val="1200"/>
              </a:spcBef>
              <a:spcAft>
                <a:spcPts val="0"/>
              </a:spcAft>
              <a:buClr>
                <a:srgbClr val="A63055"/>
              </a:buClr>
              <a:buSzPts val="5900"/>
              <a:buFont typeface="Arial"/>
              <a:buChar char="•"/>
            </a:pPr>
            <a:r>
              <a:rPr lang="th-TH" sz="3000" dirty="0">
                <a:solidFill>
                  <a:schemeClr val="bg1">
                    <a:lumMod val="95000"/>
                  </a:schemeClr>
                </a:solidFill>
              </a:rPr>
              <a:t>การตลาดทางตรงและฐานข้อมูล</a:t>
            </a:r>
            <a:endParaRPr sz="3000" dirty="0">
              <a:solidFill>
                <a:schemeClr val="bg1">
                  <a:lumMod val="95000"/>
                </a:schemeClr>
              </a:solidFill>
            </a:endParaRPr>
          </a:p>
          <a:p>
            <a:pPr marL="635000" marR="0" lvl="0" indent="-641350" algn="l" rtl="0">
              <a:lnSpc>
                <a:spcPct val="100000"/>
              </a:lnSpc>
              <a:spcBef>
                <a:spcPts val="1200"/>
              </a:spcBef>
              <a:spcAft>
                <a:spcPts val="0"/>
              </a:spcAft>
              <a:buClr>
                <a:srgbClr val="A63055"/>
              </a:buClr>
              <a:buSzPts val="5900"/>
              <a:buFont typeface="Arial"/>
              <a:buChar char="•"/>
            </a:pPr>
            <a:r>
              <a:rPr lang="en-US" sz="3000" b="0" i="0" u="none" strike="noStrike" cap="none" dirty="0">
                <a:solidFill>
                  <a:schemeClr val="bg1">
                    <a:lumMod val="95000"/>
                  </a:schemeClr>
                </a:solidFill>
                <a:latin typeface="Arial"/>
                <a:ea typeface="Arial"/>
                <a:cs typeface="Arial"/>
                <a:sym typeface="Arial"/>
              </a:rPr>
              <a:t>Personal </a:t>
            </a:r>
            <a:r>
              <a:rPr lang="en-US" sz="3000" dirty="0">
                <a:solidFill>
                  <a:schemeClr val="bg1">
                    <a:lumMod val="95000"/>
                  </a:schemeClr>
                </a:solidFill>
              </a:rPr>
              <a:t>“</a:t>
            </a:r>
            <a:r>
              <a:rPr lang="en-US" sz="3000" b="0" i="0" u="none" strike="noStrike" cap="none" dirty="0">
                <a:solidFill>
                  <a:schemeClr val="bg1">
                    <a:lumMod val="95000"/>
                  </a:schemeClr>
                </a:solidFill>
                <a:latin typeface="Arial"/>
                <a:ea typeface="Arial"/>
                <a:cs typeface="Arial"/>
                <a:sym typeface="Arial"/>
              </a:rPr>
              <a:t>selling</a:t>
            </a:r>
            <a:r>
              <a:rPr lang="en-US" sz="3000" dirty="0">
                <a:solidFill>
                  <a:schemeClr val="bg1">
                    <a:lumMod val="95000"/>
                  </a:schemeClr>
                </a:solidFill>
              </a:rPr>
              <a:t>” – ambassadors</a:t>
            </a:r>
            <a:r>
              <a:rPr lang="th-TH" sz="3000" dirty="0">
                <a:solidFill>
                  <a:schemeClr val="bg1">
                    <a:lumMod val="95000"/>
                  </a:schemeClr>
                </a:solidFill>
              </a:rPr>
              <a:t> ทูตทางการค้า</a:t>
            </a:r>
            <a:endParaRPr sz="3000" dirty="0">
              <a:solidFill>
                <a:schemeClr val="bg1">
                  <a:lumMod val="9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dbc258150f_0_467"/>
          <p:cNvSpPr/>
          <p:nvPr/>
        </p:nvSpPr>
        <p:spPr>
          <a:xfrm>
            <a:off x="83700" y="2435650"/>
            <a:ext cx="18120600" cy="71916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5" name="Google Shape;215;gdbc258150f_0_467"/>
          <p:cNvGrpSpPr/>
          <p:nvPr/>
        </p:nvGrpSpPr>
        <p:grpSpPr>
          <a:xfrm>
            <a:off x="892150" y="895325"/>
            <a:ext cx="16186275" cy="7423507"/>
            <a:chOff x="0" y="-1027500"/>
            <a:chExt cx="21581700" cy="9898009"/>
          </a:xfrm>
        </p:grpSpPr>
        <p:sp>
          <p:nvSpPr>
            <p:cNvPr id="216" name="Google Shape;216;gdbc258150f_0_467"/>
            <p:cNvSpPr txBox="1"/>
            <p:nvPr/>
          </p:nvSpPr>
          <p:spPr>
            <a:xfrm>
              <a:off x="0" y="-1027500"/>
              <a:ext cx="21581700" cy="9898009"/>
            </a:xfrm>
            <a:prstGeom prst="rect">
              <a:avLst/>
            </a:prstGeom>
            <a:noFill/>
            <a:ln>
              <a:noFill/>
            </a:ln>
          </p:spPr>
          <p:txBody>
            <a:bodyPr spcFirstLastPara="1" wrap="square" lIns="0" tIns="0" rIns="0" bIns="0" anchor="t" anchorCtr="0">
              <a:spAutoFit/>
            </a:bodyPr>
            <a:lstStyle/>
            <a:p>
              <a:pPr marL="0" marR="0" lvl="0" indent="0" algn="l" rtl="0">
                <a:lnSpc>
                  <a:spcPct val="134444"/>
                </a:lnSpc>
                <a:spcBef>
                  <a:spcPts val="0"/>
                </a:spcBef>
                <a:spcAft>
                  <a:spcPts val="0"/>
                </a:spcAft>
                <a:buClr>
                  <a:schemeClr val="dk1"/>
                </a:buClr>
                <a:buSzPts val="1100"/>
                <a:buFont typeface="Arial"/>
                <a:buNone/>
              </a:pPr>
              <a:r>
                <a:rPr lang="th-TH" sz="7200" b="1" dirty="0">
                  <a:solidFill>
                    <a:srgbClr val="342D29"/>
                  </a:solidFill>
                  <a:latin typeface="Assistant"/>
                  <a:ea typeface="Assistant"/>
                  <a:cs typeface="Assistant"/>
                  <a:sym typeface="Assistant"/>
                </a:rPr>
                <a:t>วิธีส่วนผสมของการสื่อสารการตลาด</a:t>
              </a:r>
            </a:p>
            <a:p>
              <a:pPr marL="0" marR="0" lvl="0" indent="0" algn="l" rtl="0">
                <a:lnSpc>
                  <a:spcPct val="134444"/>
                </a:lnSpc>
                <a:spcBef>
                  <a:spcPts val="0"/>
                </a:spcBef>
                <a:spcAft>
                  <a:spcPts val="0"/>
                </a:spcAft>
                <a:buClr>
                  <a:schemeClr val="dk1"/>
                </a:buClr>
                <a:buSzPts val="1100"/>
                <a:buFont typeface="Arial"/>
                <a:buNone/>
              </a:pPr>
              <a:endParaRPr lang="th-TH" sz="7200" b="1" dirty="0">
                <a:solidFill>
                  <a:srgbClr val="342D29"/>
                </a:solidFill>
                <a:latin typeface="Assistant"/>
                <a:ea typeface="Assistant"/>
                <a:cs typeface="Assistant"/>
                <a:sym typeface="Assistant"/>
              </a:endParaRPr>
            </a:p>
            <a:p>
              <a:pPr marL="0" marR="0" lvl="0" indent="0" algn="l" rtl="0">
                <a:lnSpc>
                  <a:spcPct val="134444"/>
                </a:lnSpc>
                <a:spcBef>
                  <a:spcPts val="0"/>
                </a:spcBef>
                <a:spcAft>
                  <a:spcPts val="0"/>
                </a:spcAft>
                <a:buClr>
                  <a:schemeClr val="dk1"/>
                </a:buClr>
                <a:buSzPts val="1100"/>
                <a:buFont typeface="Arial"/>
                <a:buNone/>
              </a:pPr>
              <a:endParaRPr sz="7200" b="1" dirty="0">
                <a:solidFill>
                  <a:srgbClr val="342D29"/>
                </a:solidFill>
                <a:latin typeface="Assistant"/>
                <a:ea typeface="Assistant"/>
                <a:cs typeface="Assistant"/>
                <a:sym typeface="Assistant"/>
              </a:endParaRPr>
            </a:p>
            <a:p>
              <a:pPr marL="0" marR="0" lvl="0" indent="0" algn="l" rtl="0">
                <a:lnSpc>
                  <a:spcPct val="134444"/>
                </a:lnSpc>
                <a:spcBef>
                  <a:spcPts val="0"/>
                </a:spcBef>
                <a:spcAft>
                  <a:spcPts val="0"/>
                </a:spcAft>
                <a:buClr>
                  <a:schemeClr val="dk1"/>
                </a:buClr>
                <a:buSzPts val="1100"/>
                <a:buFont typeface="Arial"/>
                <a:buNone/>
              </a:pPr>
              <a:endParaRPr sz="7200" b="1" dirty="0">
                <a:solidFill>
                  <a:srgbClr val="342D29"/>
                </a:solidFill>
                <a:latin typeface="Assistant"/>
                <a:ea typeface="Assistant"/>
                <a:cs typeface="Assistant"/>
                <a:sym typeface="Assistant"/>
              </a:endParaRPr>
            </a:p>
            <a:p>
              <a:pPr marL="0" marR="0" lvl="0" indent="0" algn="l" rtl="0">
                <a:lnSpc>
                  <a:spcPct val="134444"/>
                </a:lnSpc>
                <a:spcBef>
                  <a:spcPts val="0"/>
                </a:spcBef>
                <a:spcAft>
                  <a:spcPts val="0"/>
                </a:spcAft>
                <a:buClr>
                  <a:srgbClr val="000000"/>
                </a:buClr>
                <a:buSzPts val="7200"/>
                <a:buFont typeface="Arial"/>
                <a:buNone/>
              </a:pPr>
              <a:endParaRPr sz="7200" b="1" dirty="0">
                <a:solidFill>
                  <a:srgbClr val="342D29"/>
                </a:solidFill>
                <a:latin typeface="Assistant"/>
                <a:ea typeface="Assistant"/>
                <a:cs typeface="Assistant"/>
                <a:sym typeface="Assistant"/>
              </a:endParaRPr>
            </a:p>
          </p:txBody>
        </p:sp>
        <p:sp>
          <p:nvSpPr>
            <p:cNvPr id="217" name="Google Shape;217;gdbc258150f_0_467"/>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218" name="Google Shape;218;gdbc258150f_0_467"/>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9" name="Google Shape;219;gdbc258150f_0_467"/>
          <p:cNvPicPr preferRelativeResize="0"/>
          <p:nvPr/>
        </p:nvPicPr>
        <p:blipFill rotWithShape="1">
          <a:blip r:embed="rId3">
            <a:alphaModFix/>
          </a:blip>
          <a:srcRect/>
          <a:stretch/>
        </p:blipFill>
        <p:spPr>
          <a:xfrm>
            <a:off x="15305502" y="261999"/>
            <a:ext cx="2557976" cy="1250139"/>
          </a:xfrm>
          <a:prstGeom prst="rect">
            <a:avLst/>
          </a:prstGeom>
          <a:noFill/>
          <a:ln>
            <a:noFill/>
          </a:ln>
        </p:spPr>
      </p:pic>
      <p:sp>
        <p:nvSpPr>
          <p:cNvPr id="220" name="Google Shape;220;gdbc258150f_0_467"/>
          <p:cNvSpPr txBox="1"/>
          <p:nvPr/>
        </p:nvSpPr>
        <p:spPr>
          <a:xfrm>
            <a:off x="914400" y="2743200"/>
            <a:ext cx="15891300" cy="5600700"/>
          </a:xfrm>
          <a:prstGeom prst="rect">
            <a:avLst/>
          </a:prstGeom>
          <a:noFill/>
          <a:ln>
            <a:noFill/>
          </a:ln>
        </p:spPr>
        <p:txBody>
          <a:bodyPr spcFirstLastPara="1" wrap="square" lIns="167625" tIns="83775" rIns="167625" bIns="83775" anchor="t" anchorCtr="0">
            <a:noAutofit/>
          </a:bodyPr>
          <a:lstStyle/>
          <a:p>
            <a:pPr marL="635000" marR="0" lvl="0" indent="-641350" algn="l" rtl="0">
              <a:lnSpc>
                <a:spcPct val="100000"/>
              </a:lnSpc>
              <a:spcBef>
                <a:spcPts val="1200"/>
              </a:spcBef>
              <a:spcAft>
                <a:spcPts val="0"/>
              </a:spcAft>
              <a:buClr>
                <a:srgbClr val="A63055"/>
              </a:buClr>
              <a:buSzPts val="5900"/>
              <a:buChar char="•"/>
            </a:pPr>
            <a:r>
              <a:rPr lang="th-TH" sz="5900" dirty="0">
                <a:solidFill>
                  <a:schemeClr val="bg1">
                    <a:lumMod val="95000"/>
                  </a:schemeClr>
                </a:solidFill>
              </a:rPr>
              <a:t>โซเชียลมีเดียมีไว้เพื่อการสนทนา ไม่ใช่แค่การประกาศ มีส่วนร่วมในการสนทนา</a:t>
            </a:r>
          </a:p>
          <a:p>
            <a:pPr marL="635000" marR="0" lvl="0" indent="-641350" algn="l" rtl="0">
              <a:lnSpc>
                <a:spcPct val="100000"/>
              </a:lnSpc>
              <a:spcBef>
                <a:spcPts val="1200"/>
              </a:spcBef>
              <a:spcAft>
                <a:spcPts val="0"/>
              </a:spcAft>
              <a:buClr>
                <a:srgbClr val="A63055"/>
              </a:buClr>
              <a:buSzPts val="5900"/>
              <a:buChar char="•"/>
            </a:pPr>
            <a:r>
              <a:rPr lang="th-TH" sz="5900" dirty="0">
                <a:solidFill>
                  <a:schemeClr val="bg1">
                    <a:lumMod val="95000"/>
                  </a:schemeClr>
                </a:solidFill>
              </a:rPr>
              <a:t>เลือก 2-3 แพลตฟอร์ม</a:t>
            </a:r>
            <a:endParaRPr sz="5900" dirty="0">
              <a:solidFill>
                <a:schemeClr val="bg1">
                  <a:lumMod val="95000"/>
                </a:schemeClr>
              </a:solidFill>
            </a:endParaRPr>
          </a:p>
          <a:p>
            <a:pPr marL="635000" marR="0" lvl="0" indent="-641350" algn="l" rtl="0">
              <a:lnSpc>
                <a:spcPct val="100000"/>
              </a:lnSpc>
              <a:spcBef>
                <a:spcPts val="1200"/>
              </a:spcBef>
              <a:spcAft>
                <a:spcPts val="0"/>
              </a:spcAft>
              <a:buClr>
                <a:srgbClr val="A63055"/>
              </a:buClr>
              <a:buSzPts val="5900"/>
              <a:buChar char="•"/>
            </a:pPr>
            <a:r>
              <a:rPr lang="th-TH" sz="5900" dirty="0">
                <a:solidFill>
                  <a:schemeClr val="bg1">
                    <a:lumMod val="95000"/>
                  </a:schemeClr>
                </a:solidFill>
              </a:rPr>
              <a:t>รับสมัครผู้เข้าร่วม</a:t>
            </a:r>
            <a:endParaRPr sz="5900" dirty="0">
              <a:solidFill>
                <a:schemeClr val="bg1">
                  <a:lumMod val="95000"/>
                </a:schemeClr>
              </a:solidFill>
            </a:endParaRPr>
          </a:p>
          <a:p>
            <a:pPr marL="635000" marR="0" lvl="0" indent="-641350" algn="l" rtl="0">
              <a:lnSpc>
                <a:spcPct val="100000"/>
              </a:lnSpc>
              <a:spcBef>
                <a:spcPts val="1200"/>
              </a:spcBef>
              <a:spcAft>
                <a:spcPts val="0"/>
              </a:spcAft>
              <a:buClr>
                <a:srgbClr val="A63055"/>
              </a:buClr>
              <a:buSzPts val="5900"/>
              <a:buFont typeface="Arial"/>
              <a:buChar char="•"/>
            </a:pPr>
            <a:r>
              <a:rPr lang="en-US" sz="5900" dirty="0">
                <a:solidFill>
                  <a:schemeClr val="bg1">
                    <a:lumMod val="95000"/>
                  </a:schemeClr>
                </a:solidFill>
              </a:rPr>
              <a:t>Facebook ‐ </a:t>
            </a:r>
            <a:r>
              <a:rPr lang="th-TH" sz="5900" dirty="0">
                <a:solidFill>
                  <a:schemeClr val="bg1">
                    <a:lumMod val="95000"/>
                  </a:schemeClr>
                </a:solidFill>
              </a:rPr>
              <a:t>การสร้างเพจไม่ใช่โปรไฟล์</a:t>
            </a:r>
            <a:endParaRPr sz="5900" dirty="0">
              <a:solidFill>
                <a:schemeClr val="bg1">
                  <a:lumMod val="9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dbc258150f_0_394"/>
          <p:cNvSpPr/>
          <p:nvPr/>
        </p:nvSpPr>
        <p:spPr>
          <a:xfrm>
            <a:off x="83700" y="2435650"/>
            <a:ext cx="18120600" cy="71916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6" name="Google Shape;226;gdbc258150f_0_394"/>
          <p:cNvGrpSpPr/>
          <p:nvPr/>
        </p:nvGrpSpPr>
        <p:grpSpPr>
          <a:xfrm>
            <a:off x="459725" y="895325"/>
            <a:ext cx="16727850" cy="2814165"/>
            <a:chOff x="-576567" y="-1027500"/>
            <a:chExt cx="22303800" cy="3752220"/>
          </a:xfrm>
        </p:grpSpPr>
        <p:sp>
          <p:nvSpPr>
            <p:cNvPr id="227" name="Google Shape;227;gdbc258150f_0_394"/>
            <p:cNvSpPr txBox="1"/>
            <p:nvPr/>
          </p:nvSpPr>
          <p:spPr>
            <a:xfrm>
              <a:off x="-576567" y="-1027500"/>
              <a:ext cx="22303800" cy="3629285"/>
            </a:xfrm>
            <a:prstGeom prst="rect">
              <a:avLst/>
            </a:prstGeom>
            <a:noFill/>
            <a:ln>
              <a:noFill/>
            </a:ln>
          </p:spPr>
          <p:txBody>
            <a:bodyPr spcFirstLastPara="1" wrap="square" lIns="0" tIns="0" rIns="0" bIns="0" anchor="t" anchorCtr="0">
              <a:spAutoFit/>
            </a:bodyPr>
            <a:lstStyle/>
            <a:p>
              <a:pPr marL="0" marR="0" lvl="0" indent="0" algn="l" rtl="0">
                <a:lnSpc>
                  <a:spcPct val="134444"/>
                </a:lnSpc>
                <a:spcBef>
                  <a:spcPts val="0"/>
                </a:spcBef>
                <a:spcAft>
                  <a:spcPts val="0"/>
                </a:spcAft>
                <a:buClr>
                  <a:schemeClr val="dk1"/>
                </a:buClr>
                <a:buSzPts val="1100"/>
                <a:buFont typeface="Arial"/>
                <a:buNone/>
              </a:pPr>
              <a:r>
                <a:rPr lang="th-TH" sz="5500" b="1" dirty="0">
                  <a:solidFill>
                    <a:srgbClr val="342D29"/>
                  </a:solidFill>
                  <a:latin typeface="Assistant"/>
                  <a:ea typeface="Assistant"/>
                  <a:cs typeface="Assistant"/>
                  <a:sym typeface="Assistant"/>
                </a:rPr>
                <a:t>ไมโครโมเดลของการตอบสนองของผู้มีส่วนได้ส่วนเสีย</a:t>
              </a:r>
              <a:endParaRPr sz="5500" b="1" dirty="0">
                <a:solidFill>
                  <a:srgbClr val="342D29"/>
                </a:solidFill>
                <a:latin typeface="Assistant"/>
                <a:ea typeface="Assistant"/>
                <a:cs typeface="Assistant"/>
                <a:sym typeface="Assistant"/>
              </a:endParaRPr>
            </a:p>
            <a:p>
              <a:pPr marL="0" marR="0" lvl="0" indent="0" algn="l" rtl="0">
                <a:lnSpc>
                  <a:spcPct val="134444"/>
                </a:lnSpc>
                <a:spcBef>
                  <a:spcPts val="0"/>
                </a:spcBef>
                <a:spcAft>
                  <a:spcPts val="0"/>
                </a:spcAft>
                <a:buClr>
                  <a:srgbClr val="000000"/>
                </a:buClr>
                <a:buSzPts val="7200"/>
                <a:buFont typeface="Arial"/>
                <a:buNone/>
              </a:pPr>
              <a:endParaRPr sz="7200" b="1" dirty="0">
                <a:solidFill>
                  <a:srgbClr val="342D29"/>
                </a:solidFill>
                <a:latin typeface="Assistant"/>
                <a:ea typeface="Assistant"/>
                <a:cs typeface="Assistant"/>
                <a:sym typeface="Assistant"/>
              </a:endParaRPr>
            </a:p>
          </p:txBody>
        </p:sp>
        <p:sp>
          <p:nvSpPr>
            <p:cNvPr id="228" name="Google Shape;228;gdbc258150f_0_394"/>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229" name="Google Shape;229;gdbc258150f_0_394"/>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0" name="Google Shape;230;gdbc258150f_0_394"/>
          <p:cNvPicPr preferRelativeResize="0"/>
          <p:nvPr/>
        </p:nvPicPr>
        <p:blipFill rotWithShape="1">
          <a:blip r:embed="rId3">
            <a:alphaModFix/>
          </a:blip>
          <a:srcRect/>
          <a:stretch/>
        </p:blipFill>
        <p:spPr>
          <a:xfrm>
            <a:off x="15646324" y="34680"/>
            <a:ext cx="2557976" cy="1250139"/>
          </a:xfrm>
          <a:prstGeom prst="rect">
            <a:avLst/>
          </a:prstGeom>
          <a:noFill/>
          <a:ln>
            <a:noFill/>
          </a:ln>
        </p:spPr>
      </p:pic>
      <p:sp>
        <p:nvSpPr>
          <p:cNvPr id="231" name="Google Shape;231;gdbc258150f_0_394"/>
          <p:cNvSpPr txBox="1"/>
          <p:nvPr/>
        </p:nvSpPr>
        <p:spPr>
          <a:xfrm>
            <a:off x="914400" y="2743199"/>
            <a:ext cx="17092500" cy="6648475"/>
          </a:xfrm>
          <a:prstGeom prst="rect">
            <a:avLst/>
          </a:prstGeom>
          <a:noFill/>
          <a:ln>
            <a:noFill/>
          </a:ln>
        </p:spPr>
        <p:txBody>
          <a:bodyPr spcFirstLastPara="1" wrap="square" lIns="167625" tIns="83775" rIns="167625" bIns="83775" anchor="t" anchorCtr="0">
            <a:noAutofit/>
          </a:bodyPr>
          <a:lstStyle/>
          <a:p>
            <a:pPr marL="0" lvl="0" indent="0" algn="l" rtl="0">
              <a:spcBef>
                <a:spcPts val="1200"/>
              </a:spcBef>
              <a:spcAft>
                <a:spcPts val="0"/>
              </a:spcAft>
              <a:buNone/>
            </a:pPr>
            <a:r>
              <a:rPr lang="en-US" sz="5400" dirty="0">
                <a:solidFill>
                  <a:schemeClr val="bg1">
                    <a:lumMod val="95000"/>
                  </a:schemeClr>
                </a:solidFill>
                <a:latin typeface="Lato"/>
                <a:ea typeface="Lato"/>
                <a:cs typeface="Lato"/>
                <a:sym typeface="Lato"/>
              </a:rPr>
              <a:t>With an ideal ad campaign:</a:t>
            </a:r>
            <a:endParaRPr sz="2100" dirty="0">
              <a:solidFill>
                <a:schemeClr val="bg1">
                  <a:lumMod val="95000"/>
                </a:schemeClr>
              </a:solidFill>
            </a:endParaRPr>
          </a:p>
          <a:p>
            <a:pPr marL="1504950" lvl="1" indent="-571500" algn="l" rtl="0">
              <a:spcBef>
                <a:spcPts val="1000"/>
              </a:spcBef>
              <a:spcAft>
                <a:spcPts val="0"/>
              </a:spcAft>
              <a:buClr>
                <a:schemeClr val="dk1"/>
              </a:buClr>
              <a:buSzPts val="5100"/>
              <a:buFont typeface="Arial" panose="020B0604020202020204" pitchFamily="34" charset="0"/>
              <a:buChar char="•"/>
            </a:pPr>
            <a:r>
              <a:rPr lang="th-TH" sz="4400" dirty="0">
                <a:solidFill>
                  <a:schemeClr val="bg1">
                    <a:lumMod val="95000"/>
                  </a:schemeClr>
                </a:solidFill>
              </a:rPr>
              <a:t>บุคคลที่จะได้สัมผัสข้อความในสถานที่และเวลาที่เหมาะสม</a:t>
            </a:r>
            <a:endParaRPr sz="2600" dirty="0">
              <a:solidFill>
                <a:schemeClr val="bg1">
                  <a:lumMod val="95000"/>
                </a:schemeClr>
              </a:solidFill>
            </a:endParaRPr>
          </a:p>
          <a:p>
            <a:pPr marL="1504950" lvl="1" indent="-571500" algn="l" rtl="0">
              <a:spcBef>
                <a:spcPts val="1000"/>
              </a:spcBef>
              <a:spcAft>
                <a:spcPts val="0"/>
              </a:spcAft>
              <a:buClr>
                <a:schemeClr val="dk1"/>
              </a:buClr>
              <a:buSzPts val="5100"/>
              <a:buFont typeface="Arial" panose="020B0604020202020204" pitchFamily="34" charset="0"/>
              <a:buChar char="•"/>
            </a:pPr>
            <a:r>
              <a:rPr lang="th-TH" sz="4400" dirty="0">
                <a:solidFill>
                  <a:schemeClr val="bg1">
                    <a:lumMod val="95000"/>
                  </a:schemeClr>
                </a:solidFill>
              </a:rPr>
              <a:t>โฆษณาทำให้คนสนใจ</a:t>
            </a:r>
          </a:p>
          <a:p>
            <a:pPr marL="1504950" lvl="1" indent="-571500" algn="l" rtl="0">
              <a:spcBef>
                <a:spcPts val="1000"/>
              </a:spcBef>
              <a:spcAft>
                <a:spcPts val="0"/>
              </a:spcAft>
              <a:buClr>
                <a:schemeClr val="dk1"/>
              </a:buClr>
              <a:buSzPts val="5100"/>
              <a:buFont typeface="Arial" panose="020B0604020202020204" pitchFamily="34" charset="0"/>
              <a:buChar char="•"/>
            </a:pPr>
            <a:r>
              <a:rPr lang="th-TH" sz="4400" dirty="0">
                <a:solidFill>
                  <a:schemeClr val="bg1">
                    <a:lumMod val="95000"/>
                  </a:schemeClr>
                </a:solidFill>
              </a:rPr>
              <a:t>โฆษณสะท้อนให้เห็นถึงระดับความเข้าใจของบุคคล</a:t>
            </a:r>
          </a:p>
          <a:p>
            <a:pPr marL="1504950" lvl="1" indent="-571500" algn="l" rtl="0">
              <a:spcBef>
                <a:spcPts val="1000"/>
              </a:spcBef>
              <a:spcAft>
                <a:spcPts val="0"/>
              </a:spcAft>
              <a:buClr>
                <a:schemeClr val="dk1"/>
              </a:buClr>
              <a:buSzPts val="5100"/>
              <a:buFont typeface="Arial" panose="020B0604020202020204" pitchFamily="34" charset="0"/>
              <a:buChar char="•"/>
            </a:pPr>
            <a:r>
              <a:rPr lang="th-TH" sz="4400" dirty="0">
                <a:solidFill>
                  <a:schemeClr val="bg1">
                    <a:lumMod val="95000"/>
                  </a:schemeClr>
                </a:solidFill>
              </a:rPr>
              <a:t>โฆษณากระตุ้นให้พิจารณามีส่วนร่วม</a:t>
            </a:r>
          </a:p>
          <a:p>
            <a:pPr marL="1504950" lvl="1" indent="-571500" algn="l" rtl="0">
              <a:spcBef>
                <a:spcPts val="1000"/>
              </a:spcBef>
              <a:spcAft>
                <a:spcPts val="0"/>
              </a:spcAft>
              <a:buClr>
                <a:schemeClr val="dk1"/>
              </a:buClr>
              <a:buSzPts val="5100"/>
              <a:buFont typeface="Arial" panose="020B0604020202020204" pitchFamily="34" charset="0"/>
              <a:buChar char="•"/>
            </a:pPr>
            <a:r>
              <a:rPr lang="th-TH" sz="4400" dirty="0">
                <a:solidFill>
                  <a:schemeClr val="bg1">
                    <a:lumMod val="95000"/>
                  </a:schemeClr>
                </a:solidFill>
              </a:rPr>
              <a:t>โฆษณาสร้างความสัมพันธ์ที่แข็งแกร่งของแบรนด์</a:t>
            </a:r>
            <a:endParaRPr lang="th-TH" sz="2600" dirty="0">
              <a:solidFill>
                <a:schemeClr val="bg1">
                  <a:lumMod val="95000"/>
                </a:schemeClr>
              </a:solidFill>
            </a:endParaRPr>
          </a:p>
          <a:p>
            <a:pPr marL="838200" marR="0" lvl="0" indent="0" algn="l" rtl="0">
              <a:lnSpc>
                <a:spcPct val="100000"/>
              </a:lnSpc>
              <a:spcBef>
                <a:spcPts val="1200"/>
              </a:spcBef>
              <a:spcAft>
                <a:spcPts val="0"/>
              </a:spcAft>
              <a:buNone/>
            </a:pPr>
            <a:endParaRPr sz="5900" dirty="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dbc258150f_0_407"/>
          <p:cNvSpPr/>
          <p:nvPr/>
        </p:nvSpPr>
        <p:spPr>
          <a:xfrm>
            <a:off x="6934200" y="9229725"/>
            <a:ext cx="9182100" cy="2850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dbc258150f_0_407"/>
          <p:cNvSpPr/>
          <p:nvPr/>
        </p:nvSpPr>
        <p:spPr>
          <a:xfrm>
            <a:off x="2438400" y="0"/>
            <a:ext cx="2322600" cy="10287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5000"/>
              <a:t>Photos</a:t>
            </a:r>
            <a:endParaRPr sz="5000" b="0" i="0" u="none" strike="noStrike" cap="none">
              <a:solidFill>
                <a:srgbClr val="000000"/>
              </a:solidFill>
              <a:latin typeface="Arial"/>
              <a:ea typeface="Arial"/>
              <a:cs typeface="Arial"/>
              <a:sym typeface="Arial"/>
            </a:endParaRPr>
          </a:p>
        </p:txBody>
      </p:sp>
      <p:sp>
        <p:nvSpPr>
          <p:cNvPr id="239" name="Google Shape;239;gdbc258150f_0_407"/>
          <p:cNvSpPr/>
          <p:nvPr/>
        </p:nvSpPr>
        <p:spPr>
          <a:xfrm>
            <a:off x="1110945" y="4850765"/>
            <a:ext cx="197400" cy="1905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0" name="Google Shape;240;gdbc258150f_0_407"/>
          <p:cNvPicPr preferRelativeResize="0"/>
          <p:nvPr/>
        </p:nvPicPr>
        <p:blipFill rotWithShape="1">
          <a:blip r:embed="rId3">
            <a:alphaModFix/>
          </a:blip>
          <a:srcRect/>
          <a:stretch/>
        </p:blipFill>
        <p:spPr>
          <a:xfrm>
            <a:off x="4736" y="525115"/>
            <a:ext cx="2433664" cy="1189385"/>
          </a:xfrm>
          <a:prstGeom prst="rect">
            <a:avLst/>
          </a:prstGeom>
          <a:noFill/>
          <a:ln>
            <a:noFill/>
          </a:ln>
        </p:spPr>
      </p:pic>
      <p:sp>
        <p:nvSpPr>
          <p:cNvPr id="241" name="Google Shape;241;gdbc258150f_0_407"/>
          <p:cNvSpPr txBox="1"/>
          <p:nvPr/>
        </p:nvSpPr>
        <p:spPr>
          <a:xfrm>
            <a:off x="5457575" y="399200"/>
            <a:ext cx="12936000" cy="3954578"/>
          </a:xfrm>
          <a:prstGeom prst="rect">
            <a:avLst/>
          </a:prstGeom>
          <a:noFill/>
          <a:ln>
            <a:noFill/>
          </a:ln>
        </p:spPr>
        <p:txBody>
          <a:bodyPr spcFirstLastPara="1" wrap="square" lIns="91425" tIns="91425" rIns="91425" bIns="91425" anchor="t" anchorCtr="0">
            <a:spAutoFit/>
          </a:bodyPr>
          <a:lstStyle/>
          <a:p>
            <a:pPr marL="457200" lvl="0" indent="-533400" algn="l" rtl="0">
              <a:spcBef>
                <a:spcPts val="0"/>
              </a:spcBef>
              <a:spcAft>
                <a:spcPts val="0"/>
              </a:spcAft>
              <a:buSzPts val="4800"/>
              <a:buChar char="●"/>
            </a:pPr>
            <a:r>
              <a:rPr lang="th-TH" sz="3500" dirty="0"/>
              <a:t>ได้รับการยินยอมจากผู้เข้าร่วม</a:t>
            </a:r>
            <a:endParaRPr sz="3500" dirty="0"/>
          </a:p>
          <a:p>
            <a:pPr marL="457200" lvl="0" indent="-533400" algn="l" rtl="0">
              <a:spcBef>
                <a:spcPts val="0"/>
              </a:spcBef>
              <a:spcAft>
                <a:spcPts val="0"/>
              </a:spcAft>
              <a:buSzPts val="4800"/>
              <a:buChar char="●"/>
            </a:pPr>
            <a:r>
              <a:rPr lang="th-TH" sz="3500" dirty="0"/>
              <a:t>แบบแผนท้าทาย</a:t>
            </a:r>
          </a:p>
          <a:p>
            <a:pPr marL="457200" lvl="0" indent="-533400" algn="l" rtl="0">
              <a:spcBef>
                <a:spcPts val="0"/>
              </a:spcBef>
              <a:spcAft>
                <a:spcPts val="0"/>
              </a:spcAft>
              <a:buSzPts val="4800"/>
              <a:buChar char="●"/>
            </a:pPr>
            <a:r>
              <a:rPr lang="th-TH" sz="3500" dirty="0"/>
              <a:t>ถ่ายรูปด้วยคุณภาพสูง</a:t>
            </a:r>
            <a:endParaRPr sz="3500" dirty="0"/>
          </a:p>
          <a:p>
            <a:pPr marL="457200" lvl="0" indent="-533400" algn="l" rtl="0">
              <a:spcBef>
                <a:spcPts val="0"/>
              </a:spcBef>
              <a:spcAft>
                <a:spcPts val="0"/>
              </a:spcAft>
              <a:buSzPts val="4800"/>
              <a:buChar char="●"/>
            </a:pPr>
            <a:r>
              <a:rPr lang="th-TH" sz="3500" dirty="0"/>
              <a:t>ใช้สถานการณ์จริง</a:t>
            </a:r>
            <a:endParaRPr sz="3500" dirty="0"/>
          </a:p>
          <a:p>
            <a:pPr marL="457200" lvl="0" indent="-533400" algn="l" rtl="0">
              <a:spcBef>
                <a:spcPts val="0"/>
              </a:spcBef>
              <a:spcAft>
                <a:spcPts val="0"/>
              </a:spcAft>
              <a:buSzPts val="4800"/>
              <a:buChar char="●"/>
            </a:pPr>
            <a:r>
              <a:rPr lang="th-TH" sz="3500" dirty="0"/>
              <a:t>ทำให้เป็นที่น่าสนใจ</a:t>
            </a:r>
            <a:endParaRPr sz="3500" dirty="0"/>
          </a:p>
        </p:txBody>
      </p:sp>
      <p:pic>
        <p:nvPicPr>
          <p:cNvPr id="242" name="Google Shape;242;gdbc258150f_0_407"/>
          <p:cNvPicPr preferRelativeResize="0"/>
          <p:nvPr/>
        </p:nvPicPr>
        <p:blipFill>
          <a:blip r:embed="rId4">
            <a:alphaModFix/>
          </a:blip>
          <a:stretch>
            <a:fillRect/>
          </a:stretch>
        </p:blipFill>
        <p:spPr>
          <a:xfrm>
            <a:off x="7570100" y="4278200"/>
            <a:ext cx="7910300" cy="59300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gdbc258150f_0_497"/>
          <p:cNvPicPr preferRelativeResize="0"/>
          <p:nvPr/>
        </p:nvPicPr>
        <p:blipFill>
          <a:blip r:embed="rId3">
            <a:alphaModFix/>
          </a:blip>
          <a:stretch>
            <a:fillRect/>
          </a:stretch>
        </p:blipFill>
        <p:spPr>
          <a:xfrm>
            <a:off x="152400" y="152400"/>
            <a:ext cx="5086675" cy="6803050"/>
          </a:xfrm>
          <a:prstGeom prst="rect">
            <a:avLst/>
          </a:prstGeom>
          <a:noFill/>
          <a:ln>
            <a:noFill/>
          </a:ln>
        </p:spPr>
      </p:pic>
      <p:pic>
        <p:nvPicPr>
          <p:cNvPr id="249" name="Google Shape;249;gdbc258150f_0_497"/>
          <p:cNvPicPr preferRelativeResize="0"/>
          <p:nvPr/>
        </p:nvPicPr>
        <p:blipFill>
          <a:blip r:embed="rId4">
            <a:alphaModFix/>
          </a:blip>
          <a:stretch>
            <a:fillRect/>
          </a:stretch>
        </p:blipFill>
        <p:spPr>
          <a:xfrm>
            <a:off x="6130350" y="1720575"/>
            <a:ext cx="11848550" cy="79569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dbc258150f_0_507"/>
          <p:cNvSpPr/>
          <p:nvPr/>
        </p:nvSpPr>
        <p:spPr>
          <a:xfrm>
            <a:off x="6934200" y="9229725"/>
            <a:ext cx="9182100" cy="2850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gdbc258150f_0_507"/>
          <p:cNvSpPr/>
          <p:nvPr/>
        </p:nvSpPr>
        <p:spPr>
          <a:xfrm>
            <a:off x="2438400" y="0"/>
            <a:ext cx="3428400" cy="10287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th-TH" sz="5000" dirty="0"/>
              <a:t>การให้เครดิต</a:t>
            </a:r>
            <a:r>
              <a:rPr lang="en-US" sz="5000" dirty="0"/>
              <a:t> Erasmus+</a:t>
            </a:r>
            <a:endParaRPr sz="5000" b="0" i="0" u="none" strike="noStrike" cap="none" dirty="0">
              <a:solidFill>
                <a:srgbClr val="000000"/>
              </a:solidFill>
              <a:latin typeface="Arial"/>
              <a:ea typeface="Arial"/>
              <a:cs typeface="Arial"/>
              <a:sym typeface="Arial"/>
            </a:endParaRPr>
          </a:p>
        </p:txBody>
      </p:sp>
      <p:sp>
        <p:nvSpPr>
          <p:cNvPr id="257" name="Google Shape;257;gdbc258150f_0_507"/>
          <p:cNvSpPr/>
          <p:nvPr/>
        </p:nvSpPr>
        <p:spPr>
          <a:xfrm>
            <a:off x="1110945" y="4850765"/>
            <a:ext cx="197400" cy="1905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8" name="Google Shape;258;gdbc258150f_0_507"/>
          <p:cNvPicPr preferRelativeResize="0"/>
          <p:nvPr/>
        </p:nvPicPr>
        <p:blipFill rotWithShape="1">
          <a:blip r:embed="rId3">
            <a:alphaModFix/>
          </a:blip>
          <a:srcRect/>
          <a:stretch/>
        </p:blipFill>
        <p:spPr>
          <a:xfrm>
            <a:off x="4736" y="525115"/>
            <a:ext cx="2433664" cy="1189385"/>
          </a:xfrm>
          <a:prstGeom prst="rect">
            <a:avLst/>
          </a:prstGeom>
          <a:noFill/>
          <a:ln>
            <a:noFill/>
          </a:ln>
        </p:spPr>
      </p:pic>
      <p:sp>
        <p:nvSpPr>
          <p:cNvPr id="259" name="Google Shape;259;gdbc258150f_0_507"/>
          <p:cNvSpPr txBox="1"/>
          <p:nvPr/>
        </p:nvSpPr>
        <p:spPr>
          <a:xfrm>
            <a:off x="6499475" y="877125"/>
            <a:ext cx="10788600" cy="9205118"/>
          </a:xfrm>
          <a:prstGeom prst="rect">
            <a:avLst/>
          </a:prstGeom>
          <a:noFill/>
          <a:ln>
            <a:noFill/>
          </a:ln>
        </p:spPr>
        <p:txBody>
          <a:bodyPr spcFirstLastPara="1" wrap="square" lIns="91425" tIns="91425" rIns="91425" bIns="91425" anchor="t" anchorCtr="0">
            <a:spAutoFit/>
          </a:bodyPr>
          <a:lstStyle/>
          <a:p>
            <a:pPr marL="457200" lvl="0" indent="-533400" algn="l" rtl="0">
              <a:spcBef>
                <a:spcPts val="0"/>
              </a:spcBef>
              <a:spcAft>
                <a:spcPts val="0"/>
              </a:spcAft>
              <a:buSzPts val="4800"/>
              <a:buChar char="●"/>
            </a:pPr>
            <a:r>
              <a:rPr lang="th-TH" sz="4500" dirty="0"/>
              <a:t>แหล่งเงินทุนได้รับการสนับสนุนจากสหภาพยุโรป </a:t>
            </a:r>
            <a:r>
              <a:rPr lang="en-US" sz="4500" dirty="0"/>
              <a:t>Erasmus+</a:t>
            </a:r>
            <a:endParaRPr sz="4500" dirty="0"/>
          </a:p>
          <a:p>
            <a:pPr marL="457200" lvl="0" indent="-533400" algn="l" rtl="0">
              <a:spcBef>
                <a:spcPts val="0"/>
              </a:spcBef>
              <a:spcAft>
                <a:spcPts val="0"/>
              </a:spcAft>
              <a:buSzPts val="4800"/>
              <a:buChar char="●"/>
            </a:pPr>
            <a:r>
              <a:rPr lang="th-TH" sz="4500" dirty="0"/>
              <a:t>เนื่องจากเป็นเงินสาธารณะและเพื่อให้ผู้อื่นทราบถึงโอกาสดังกล่าว คุณต้องมีการให้เครดิต </a:t>
            </a:r>
            <a:r>
              <a:rPr lang="en-US" sz="4500" dirty="0"/>
              <a:t>Erasmus+ </a:t>
            </a:r>
            <a:r>
              <a:rPr lang="th-TH" sz="4500" dirty="0"/>
              <a:t>ในข้อมูลที่เกี่ยวข้องกับ </a:t>
            </a:r>
            <a:r>
              <a:rPr lang="en-US" sz="4500" dirty="0"/>
              <a:t>HUB</a:t>
            </a:r>
            <a:endParaRPr sz="4500" dirty="0"/>
          </a:p>
          <a:p>
            <a:pPr marL="457200" lvl="0" indent="-533400" algn="l" rtl="0">
              <a:spcBef>
                <a:spcPts val="0"/>
              </a:spcBef>
              <a:spcAft>
                <a:spcPts val="0"/>
              </a:spcAft>
              <a:buSzPts val="4800"/>
              <a:buChar char="●"/>
            </a:pPr>
            <a:r>
              <a:rPr lang="th-TH" sz="4500" dirty="0"/>
              <a:t>ใช้โลโล้</a:t>
            </a:r>
            <a:r>
              <a:rPr lang="en-US" sz="4500" dirty="0"/>
              <a:t> Erasmus + logo</a:t>
            </a:r>
            <a:r>
              <a:rPr lang="en-US" sz="4800" dirty="0"/>
              <a:t> </a:t>
            </a:r>
            <a:endParaRPr sz="4800" dirty="0"/>
          </a:p>
          <a:p>
            <a:pPr marL="457200" lvl="0" indent="-533400" algn="l" rtl="0">
              <a:spcBef>
                <a:spcPts val="0"/>
              </a:spcBef>
              <a:spcAft>
                <a:spcPts val="0"/>
              </a:spcAft>
              <a:buSzPts val="4800"/>
              <a:buChar char="●"/>
            </a:pPr>
            <a:r>
              <a:rPr lang="th-TH" sz="4800" dirty="0"/>
              <a:t>การเขียน </a:t>
            </a:r>
            <a:r>
              <a:rPr lang="en-US" sz="4800" dirty="0"/>
              <a:t>: “(Co‐)funded by the Erasmus+ </a:t>
            </a:r>
            <a:r>
              <a:rPr lang="en-US" sz="4800" dirty="0" err="1"/>
              <a:t>programme</a:t>
            </a:r>
            <a:r>
              <a:rPr lang="en-US" sz="4800" dirty="0"/>
              <a:t> of the European Union”</a:t>
            </a:r>
            <a:endParaRPr sz="4800" dirty="0"/>
          </a:p>
        </p:txBody>
      </p:sp>
      <p:pic>
        <p:nvPicPr>
          <p:cNvPr id="260" name="Google Shape;260;gdbc258150f_0_507"/>
          <p:cNvPicPr preferRelativeResize="0"/>
          <p:nvPr/>
        </p:nvPicPr>
        <p:blipFill rotWithShape="1">
          <a:blip r:embed="rId4">
            <a:alphaModFix/>
          </a:blip>
          <a:srcRect l="1589" r="26828"/>
          <a:stretch/>
        </p:blipFill>
        <p:spPr>
          <a:xfrm>
            <a:off x="12913508" y="6371109"/>
            <a:ext cx="4374567" cy="10913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dbc258150f_0_479"/>
          <p:cNvSpPr/>
          <p:nvPr/>
        </p:nvSpPr>
        <p:spPr>
          <a:xfrm>
            <a:off x="6934200" y="9229725"/>
            <a:ext cx="9182100" cy="2850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gdbc258150f_0_479"/>
          <p:cNvSpPr/>
          <p:nvPr/>
        </p:nvSpPr>
        <p:spPr>
          <a:xfrm>
            <a:off x="2438400" y="0"/>
            <a:ext cx="2322600" cy="10287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dbc258150f_0_479"/>
          <p:cNvSpPr/>
          <p:nvPr/>
        </p:nvSpPr>
        <p:spPr>
          <a:xfrm>
            <a:off x="1110945" y="4850765"/>
            <a:ext cx="197400" cy="1905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0" name="Google Shape;270;gdbc258150f_0_479"/>
          <p:cNvPicPr preferRelativeResize="0"/>
          <p:nvPr/>
        </p:nvPicPr>
        <p:blipFill rotWithShape="1">
          <a:blip r:embed="rId3">
            <a:alphaModFix/>
          </a:blip>
          <a:srcRect/>
          <a:stretch/>
        </p:blipFill>
        <p:spPr>
          <a:xfrm>
            <a:off x="4736" y="525115"/>
            <a:ext cx="2433664" cy="1189385"/>
          </a:xfrm>
          <a:prstGeom prst="rect">
            <a:avLst/>
          </a:prstGeom>
          <a:noFill/>
          <a:ln>
            <a:noFill/>
          </a:ln>
        </p:spPr>
      </p:pic>
      <p:pic>
        <p:nvPicPr>
          <p:cNvPr id="271" name="Google Shape;271;gdbc258150f_0_479"/>
          <p:cNvPicPr preferRelativeResize="0"/>
          <p:nvPr/>
        </p:nvPicPr>
        <p:blipFill rotWithShape="1">
          <a:blip r:embed="rId4">
            <a:alphaModFix/>
          </a:blip>
          <a:srcRect/>
          <a:stretch/>
        </p:blipFill>
        <p:spPr>
          <a:xfrm>
            <a:off x="8048787" y="155875"/>
            <a:ext cx="4650349" cy="10131125"/>
          </a:xfrm>
          <a:prstGeom prst="rect">
            <a:avLst/>
          </a:prstGeom>
          <a:noFill/>
          <a:ln>
            <a:noFill/>
          </a:ln>
        </p:spPr>
      </p:pic>
      <p:sp>
        <p:nvSpPr>
          <p:cNvPr id="272" name="Google Shape;272;gdbc258150f_0_479"/>
          <p:cNvSpPr txBox="1">
            <a:spLocks noGrp="1"/>
          </p:cNvSpPr>
          <p:nvPr>
            <p:ph type="body" idx="4294967295"/>
          </p:nvPr>
        </p:nvSpPr>
        <p:spPr>
          <a:xfrm>
            <a:off x="13311704" y="9544137"/>
            <a:ext cx="3832800" cy="543900"/>
          </a:xfrm>
          <a:prstGeom prst="rect">
            <a:avLst/>
          </a:prstGeom>
          <a:noFill/>
          <a:ln>
            <a:noFill/>
          </a:ln>
        </p:spPr>
        <p:txBody>
          <a:bodyPr spcFirstLastPara="1" wrap="square" lIns="0" tIns="83775" rIns="0" bIns="83775" anchor="t" anchorCtr="0">
            <a:normAutofit lnSpcReduction="10000"/>
          </a:bodyPr>
          <a:lstStyle/>
          <a:p>
            <a:pPr marL="50800" lvl="0" indent="0" algn="l" rtl="0">
              <a:lnSpc>
                <a:spcPct val="100000"/>
              </a:lnSpc>
              <a:spcBef>
                <a:spcPts val="1200"/>
              </a:spcBef>
              <a:spcAft>
                <a:spcPts val="0"/>
              </a:spcAft>
              <a:buSzPts val="5900"/>
              <a:buNone/>
            </a:pPr>
            <a:r>
              <a:rPr lang="th-TH" sz="1500" dirty="0"/>
              <a:t>แหล่งที่มา</a:t>
            </a:r>
            <a:r>
              <a:rPr lang="en-US" sz="1500" dirty="0"/>
              <a:t>:  Pearson Education Ltd. (2016)</a:t>
            </a:r>
            <a:endParaRPr sz="1500" dirty="0"/>
          </a:p>
        </p:txBody>
      </p:sp>
      <p:sp>
        <p:nvSpPr>
          <p:cNvPr id="2" name="TextBox 1">
            <a:extLst>
              <a:ext uri="{FF2B5EF4-FFF2-40B4-BE49-F238E27FC236}">
                <a16:creationId xmlns:a16="http://schemas.microsoft.com/office/drawing/2014/main" id="{289A5FFC-7A8F-4F37-BD0D-23979E4B19B3}"/>
              </a:ext>
            </a:extLst>
          </p:cNvPr>
          <p:cNvSpPr txBox="1"/>
          <p:nvPr/>
        </p:nvSpPr>
        <p:spPr>
          <a:xfrm>
            <a:off x="12699135" y="409575"/>
            <a:ext cx="2119563" cy="523220"/>
          </a:xfrm>
          <a:prstGeom prst="rect">
            <a:avLst/>
          </a:prstGeom>
          <a:noFill/>
        </p:spPr>
        <p:txBody>
          <a:bodyPr wrap="square" rtlCol="0">
            <a:spAutoFit/>
          </a:bodyPr>
          <a:lstStyle/>
          <a:p>
            <a:r>
              <a:rPr lang="th-TH" sz="2000" dirty="0">
                <a:solidFill>
                  <a:schemeClr val="tx1"/>
                </a:solidFill>
              </a:rPr>
              <a:t>ระบุกลุ่มเป้าหมาย</a:t>
            </a:r>
            <a:endParaRPr lang="en-US" sz="2000" dirty="0">
              <a:solidFill>
                <a:schemeClr val="tx1"/>
              </a:solidFill>
            </a:endParaRPr>
          </a:p>
        </p:txBody>
      </p:sp>
      <p:sp>
        <p:nvSpPr>
          <p:cNvPr id="10" name="TextBox 9">
            <a:extLst>
              <a:ext uri="{FF2B5EF4-FFF2-40B4-BE49-F238E27FC236}">
                <a16:creationId xmlns:a16="http://schemas.microsoft.com/office/drawing/2014/main" id="{F3C15FF4-8E7B-40B2-8767-6FAEED3602BE}"/>
              </a:ext>
            </a:extLst>
          </p:cNvPr>
          <p:cNvSpPr txBox="1"/>
          <p:nvPr/>
        </p:nvSpPr>
        <p:spPr>
          <a:xfrm>
            <a:off x="12699135" y="1714500"/>
            <a:ext cx="2279607" cy="523220"/>
          </a:xfrm>
          <a:prstGeom prst="rect">
            <a:avLst/>
          </a:prstGeom>
          <a:noFill/>
        </p:spPr>
        <p:txBody>
          <a:bodyPr wrap="square">
            <a:spAutoFit/>
          </a:bodyPr>
          <a:lstStyle/>
          <a:p>
            <a:r>
              <a:rPr lang="th-TH" sz="2000" dirty="0">
                <a:solidFill>
                  <a:schemeClr val="tx1"/>
                </a:solidFill>
              </a:rPr>
              <a:t>กำหนดวัตถุประสงค์</a:t>
            </a:r>
            <a:endParaRPr lang="en-US" sz="2000" dirty="0">
              <a:solidFill>
                <a:schemeClr val="tx1"/>
              </a:solidFill>
            </a:endParaRPr>
          </a:p>
        </p:txBody>
      </p:sp>
      <p:sp>
        <p:nvSpPr>
          <p:cNvPr id="5" name="TextBox 4">
            <a:extLst>
              <a:ext uri="{FF2B5EF4-FFF2-40B4-BE49-F238E27FC236}">
                <a16:creationId xmlns:a16="http://schemas.microsoft.com/office/drawing/2014/main" id="{3E878A29-D2EE-45E7-A2C0-65520E6D1F00}"/>
              </a:ext>
            </a:extLst>
          </p:cNvPr>
          <p:cNvSpPr txBox="1"/>
          <p:nvPr/>
        </p:nvSpPr>
        <p:spPr>
          <a:xfrm>
            <a:off x="12699135" y="2975429"/>
            <a:ext cx="2279607" cy="523220"/>
          </a:xfrm>
          <a:prstGeom prst="rect">
            <a:avLst/>
          </a:prstGeom>
          <a:noFill/>
        </p:spPr>
        <p:txBody>
          <a:bodyPr wrap="square" rtlCol="0">
            <a:spAutoFit/>
          </a:bodyPr>
          <a:lstStyle/>
          <a:p>
            <a:r>
              <a:rPr lang="th-TH" sz="2000" dirty="0"/>
              <a:t>ออกแบบการสื่อสาร </a:t>
            </a:r>
            <a:endParaRPr lang="en-US" sz="2000" dirty="0"/>
          </a:p>
        </p:txBody>
      </p:sp>
      <p:sp>
        <p:nvSpPr>
          <p:cNvPr id="6" name="TextBox 5">
            <a:extLst>
              <a:ext uri="{FF2B5EF4-FFF2-40B4-BE49-F238E27FC236}">
                <a16:creationId xmlns:a16="http://schemas.microsoft.com/office/drawing/2014/main" id="{2EE9EAA7-D3B2-41D3-ACCE-5801FAE0ACBF}"/>
              </a:ext>
            </a:extLst>
          </p:cNvPr>
          <p:cNvSpPr txBox="1"/>
          <p:nvPr/>
        </p:nvSpPr>
        <p:spPr>
          <a:xfrm>
            <a:off x="12699135" y="4238171"/>
            <a:ext cx="2453779" cy="523220"/>
          </a:xfrm>
          <a:prstGeom prst="rect">
            <a:avLst/>
          </a:prstGeom>
          <a:noFill/>
        </p:spPr>
        <p:txBody>
          <a:bodyPr wrap="square" rtlCol="0">
            <a:spAutoFit/>
          </a:bodyPr>
          <a:lstStyle/>
          <a:p>
            <a:r>
              <a:rPr lang="th-TH" sz="2000" dirty="0"/>
              <a:t>การเลือกช่องทาง</a:t>
            </a:r>
            <a:endParaRPr lang="en-US" sz="2000" dirty="0"/>
          </a:p>
        </p:txBody>
      </p:sp>
      <p:sp>
        <p:nvSpPr>
          <p:cNvPr id="7" name="TextBox 6">
            <a:extLst>
              <a:ext uri="{FF2B5EF4-FFF2-40B4-BE49-F238E27FC236}">
                <a16:creationId xmlns:a16="http://schemas.microsoft.com/office/drawing/2014/main" id="{BBB10600-F86A-4D4B-A494-4090639D8D6F}"/>
              </a:ext>
            </a:extLst>
          </p:cNvPr>
          <p:cNvSpPr txBox="1"/>
          <p:nvPr/>
        </p:nvSpPr>
        <p:spPr>
          <a:xfrm>
            <a:off x="12859657" y="5525610"/>
            <a:ext cx="2119085" cy="523220"/>
          </a:xfrm>
          <a:prstGeom prst="rect">
            <a:avLst/>
          </a:prstGeom>
          <a:noFill/>
        </p:spPr>
        <p:txBody>
          <a:bodyPr wrap="square" rtlCol="0">
            <a:spAutoFit/>
          </a:bodyPr>
          <a:lstStyle/>
          <a:p>
            <a:r>
              <a:rPr lang="th-TH" sz="2000" dirty="0"/>
              <a:t>กำหนดงบประมาณ</a:t>
            </a:r>
            <a:endParaRPr lang="en-US" sz="2000" dirty="0"/>
          </a:p>
        </p:txBody>
      </p:sp>
      <p:sp>
        <p:nvSpPr>
          <p:cNvPr id="8" name="TextBox 7">
            <a:extLst>
              <a:ext uri="{FF2B5EF4-FFF2-40B4-BE49-F238E27FC236}">
                <a16:creationId xmlns:a16="http://schemas.microsoft.com/office/drawing/2014/main" id="{2EF63EB3-1EA2-42A5-9916-9B652AA0D444}"/>
              </a:ext>
            </a:extLst>
          </p:cNvPr>
          <p:cNvSpPr txBox="1"/>
          <p:nvPr/>
        </p:nvSpPr>
        <p:spPr>
          <a:xfrm>
            <a:off x="12859656" y="6798581"/>
            <a:ext cx="2119085" cy="523220"/>
          </a:xfrm>
          <a:prstGeom prst="rect">
            <a:avLst/>
          </a:prstGeom>
          <a:noFill/>
        </p:spPr>
        <p:txBody>
          <a:bodyPr wrap="square" rtlCol="0">
            <a:spAutoFit/>
          </a:bodyPr>
          <a:lstStyle/>
          <a:p>
            <a:r>
              <a:rPr lang="th-TH" sz="2000" dirty="0"/>
              <a:t>การออกแบบสื่อ</a:t>
            </a:r>
            <a:endParaRPr lang="en-US" sz="2000" dirty="0"/>
          </a:p>
        </p:txBody>
      </p:sp>
      <p:sp>
        <p:nvSpPr>
          <p:cNvPr id="9" name="TextBox 8">
            <a:extLst>
              <a:ext uri="{FF2B5EF4-FFF2-40B4-BE49-F238E27FC236}">
                <a16:creationId xmlns:a16="http://schemas.microsoft.com/office/drawing/2014/main" id="{54A5D026-CC0E-4694-9ED2-F3BD07D8472E}"/>
              </a:ext>
            </a:extLst>
          </p:cNvPr>
          <p:cNvSpPr txBox="1"/>
          <p:nvPr/>
        </p:nvSpPr>
        <p:spPr>
          <a:xfrm>
            <a:off x="12699135" y="7924800"/>
            <a:ext cx="1970931" cy="523220"/>
          </a:xfrm>
          <a:prstGeom prst="rect">
            <a:avLst/>
          </a:prstGeom>
          <a:noFill/>
        </p:spPr>
        <p:txBody>
          <a:bodyPr wrap="square" rtlCol="0">
            <a:spAutoFit/>
          </a:bodyPr>
          <a:lstStyle/>
          <a:p>
            <a:r>
              <a:rPr lang="th-TH" sz="2000" dirty="0"/>
              <a:t>  การวัดผล</a:t>
            </a:r>
            <a:endParaRPr lang="en-US" sz="2000" dirty="0"/>
          </a:p>
        </p:txBody>
      </p:sp>
      <p:sp>
        <p:nvSpPr>
          <p:cNvPr id="11" name="TextBox 10">
            <a:extLst>
              <a:ext uri="{FF2B5EF4-FFF2-40B4-BE49-F238E27FC236}">
                <a16:creationId xmlns:a16="http://schemas.microsoft.com/office/drawing/2014/main" id="{588A33EB-F15F-4A1C-915A-6DEF9DD02A8F}"/>
              </a:ext>
            </a:extLst>
          </p:cNvPr>
          <p:cNvSpPr txBox="1"/>
          <p:nvPr/>
        </p:nvSpPr>
        <p:spPr>
          <a:xfrm>
            <a:off x="12699135" y="9212239"/>
            <a:ext cx="4445369" cy="523220"/>
          </a:xfrm>
          <a:prstGeom prst="rect">
            <a:avLst/>
          </a:prstGeom>
          <a:noFill/>
        </p:spPr>
        <p:txBody>
          <a:bodyPr wrap="square" rtlCol="0">
            <a:spAutoFit/>
          </a:bodyPr>
          <a:lstStyle/>
          <a:p>
            <a:r>
              <a:rPr lang="th-TH" sz="2000" dirty="0"/>
              <a:t>จัดการสื่อสารการตลาดแบบบูรณาการ</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dd09f756a9_0_22"/>
          <p:cNvSpPr/>
          <p:nvPr/>
        </p:nvSpPr>
        <p:spPr>
          <a:xfrm>
            <a:off x="6934200" y="9229725"/>
            <a:ext cx="9182100" cy="2850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dd09f756a9_0_22"/>
          <p:cNvSpPr/>
          <p:nvPr/>
        </p:nvSpPr>
        <p:spPr>
          <a:xfrm>
            <a:off x="2438400" y="0"/>
            <a:ext cx="3914400" cy="10287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gdd09f756a9_0_22"/>
          <p:cNvSpPr txBox="1"/>
          <p:nvPr/>
        </p:nvSpPr>
        <p:spPr>
          <a:xfrm>
            <a:off x="2705100" y="2181149"/>
            <a:ext cx="2990306" cy="3545586"/>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Clr>
                <a:srgbClr val="000000"/>
              </a:buClr>
              <a:buSzPts val="4800"/>
              <a:buFont typeface="Arial"/>
              <a:buNone/>
            </a:pPr>
            <a:r>
              <a:rPr lang="th-TH" sz="4800" b="1" dirty="0">
                <a:solidFill>
                  <a:schemeClr val="lt1"/>
                </a:solidFill>
                <a:latin typeface="Assistant"/>
                <a:ea typeface="Assistant"/>
                <a:cs typeface="Assistant"/>
                <a:sym typeface="Assistant"/>
              </a:rPr>
              <a:t>ลิงค์และหนังสือที่น่าสนใจ</a:t>
            </a:r>
            <a:endParaRPr sz="4800" b="1" i="0" u="none" strike="noStrike" cap="none" dirty="0">
              <a:solidFill>
                <a:schemeClr val="lt1"/>
              </a:solidFill>
              <a:latin typeface="Assistant"/>
              <a:ea typeface="Assistant"/>
              <a:cs typeface="Assistant"/>
              <a:sym typeface="Assistant"/>
            </a:endParaRPr>
          </a:p>
        </p:txBody>
      </p:sp>
      <p:sp>
        <p:nvSpPr>
          <p:cNvPr id="281" name="Google Shape;281;gdd09f756a9_0_22"/>
          <p:cNvSpPr txBox="1"/>
          <p:nvPr/>
        </p:nvSpPr>
        <p:spPr>
          <a:xfrm>
            <a:off x="16561422" y="8922385"/>
            <a:ext cx="697800" cy="362100"/>
          </a:xfrm>
          <a:prstGeom prst="rect">
            <a:avLst/>
          </a:prstGeom>
          <a:noFill/>
          <a:ln>
            <a:noFill/>
          </a:ln>
        </p:spPr>
        <p:txBody>
          <a:bodyPr spcFirstLastPara="1" wrap="square" lIns="0" tIns="0" rIns="0" bIns="0" anchor="t" anchorCtr="0">
            <a:spAutoFit/>
          </a:bodyPr>
          <a:lstStyle/>
          <a:p>
            <a:pPr marL="0" marR="0" lvl="0" indent="0" algn="r" rtl="0">
              <a:lnSpc>
                <a:spcPct val="119958"/>
              </a:lnSpc>
              <a:spcBef>
                <a:spcPts val="0"/>
              </a:spcBef>
              <a:spcAft>
                <a:spcPts val="0"/>
              </a:spcAft>
              <a:buClr>
                <a:srgbClr val="000000"/>
              </a:buClr>
              <a:buSzPts val="2400"/>
              <a:buFont typeface="Arial"/>
              <a:buNone/>
            </a:pPr>
            <a:r>
              <a:rPr lang="en-US" sz="2400" b="1" i="0" u="none" strike="noStrike" cap="none">
                <a:solidFill>
                  <a:srgbClr val="342D29"/>
                </a:solidFill>
                <a:latin typeface="Assistant"/>
                <a:ea typeface="Assistant"/>
                <a:cs typeface="Assistant"/>
                <a:sym typeface="Assistant"/>
              </a:rPr>
              <a:t>03</a:t>
            </a:r>
            <a:endParaRPr sz="2400" b="1" i="0" u="none" strike="noStrike" cap="none">
              <a:solidFill>
                <a:srgbClr val="342D29"/>
              </a:solidFill>
              <a:latin typeface="Assistant"/>
              <a:ea typeface="Assistant"/>
              <a:cs typeface="Assistant"/>
              <a:sym typeface="Assistant"/>
            </a:endParaRPr>
          </a:p>
        </p:txBody>
      </p:sp>
      <p:sp>
        <p:nvSpPr>
          <p:cNvPr id="282" name="Google Shape;282;gdd09f756a9_0_22"/>
          <p:cNvSpPr/>
          <p:nvPr/>
        </p:nvSpPr>
        <p:spPr>
          <a:xfrm>
            <a:off x="1110945" y="4850765"/>
            <a:ext cx="197400" cy="1905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3" name="Google Shape;283;gdd09f756a9_0_22"/>
          <p:cNvPicPr preferRelativeResize="0"/>
          <p:nvPr/>
        </p:nvPicPr>
        <p:blipFill rotWithShape="1">
          <a:blip r:embed="rId3">
            <a:alphaModFix/>
          </a:blip>
          <a:srcRect/>
          <a:stretch/>
        </p:blipFill>
        <p:spPr>
          <a:xfrm>
            <a:off x="4736" y="525115"/>
            <a:ext cx="2433664" cy="1189385"/>
          </a:xfrm>
          <a:prstGeom prst="rect">
            <a:avLst/>
          </a:prstGeom>
          <a:noFill/>
          <a:ln>
            <a:noFill/>
          </a:ln>
        </p:spPr>
      </p:pic>
      <p:sp>
        <p:nvSpPr>
          <p:cNvPr id="284" name="Google Shape;284;gdd09f756a9_0_22"/>
          <p:cNvSpPr txBox="1"/>
          <p:nvPr/>
        </p:nvSpPr>
        <p:spPr>
          <a:xfrm>
            <a:off x="6934200" y="225600"/>
            <a:ext cx="10463400" cy="9835800"/>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4"/>
              </a:rPr>
              <a:t>http://scalingpathways.globalinnovationexchange.org/</a:t>
            </a:r>
            <a:endParaRPr sz="3200">
              <a:solidFill>
                <a:schemeClr val="dk1"/>
              </a:solidFill>
              <a:latin typeface="Lato"/>
              <a:ea typeface="Lato"/>
              <a:cs typeface="Lato"/>
              <a:sym typeface="Lato"/>
            </a:endParaRPr>
          </a:p>
          <a:p>
            <a:pPr marL="342900" lvl="0" indent="-342900" algn="l" rtl="0">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5"/>
              </a:rPr>
              <a:t>http://www.ensie.org/</a:t>
            </a:r>
            <a:endParaRPr sz="3200">
              <a:solidFill>
                <a:schemeClr val="dk1"/>
              </a:solidFill>
              <a:latin typeface="Lato"/>
              <a:ea typeface="Lato"/>
              <a:cs typeface="Lato"/>
              <a:sym typeface="Lato"/>
            </a:endParaRPr>
          </a:p>
          <a:p>
            <a:pPr marL="342900" lvl="0" indent="-342900" algn="l" rtl="0">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6"/>
              </a:rPr>
              <a:t>https://esela.eu/</a:t>
            </a:r>
            <a:endParaRPr sz="3200">
              <a:solidFill>
                <a:schemeClr val="dk1"/>
              </a:solidFill>
              <a:latin typeface="Lato"/>
              <a:ea typeface="Lato"/>
              <a:cs typeface="Lato"/>
              <a:sym typeface="Lato"/>
            </a:endParaRPr>
          </a:p>
          <a:p>
            <a:pPr marL="342900" lvl="0" indent="-342900" algn="l" rtl="0">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7"/>
              </a:rPr>
              <a:t>http://www.socialeconomy.pl/</a:t>
            </a:r>
            <a:endParaRPr sz="3200">
              <a:solidFill>
                <a:schemeClr val="dk1"/>
              </a:solidFill>
              <a:latin typeface="Lato"/>
              <a:ea typeface="Lato"/>
              <a:cs typeface="Lato"/>
              <a:sym typeface="Lato"/>
            </a:endParaRPr>
          </a:p>
          <a:p>
            <a:pPr marL="342900" lvl="0" indent="-342900" algn="l" rtl="0">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8"/>
              </a:rPr>
              <a:t>http://www.gsen.global/</a:t>
            </a:r>
            <a:endParaRPr sz="3200">
              <a:solidFill>
                <a:schemeClr val="dk1"/>
              </a:solidFill>
              <a:latin typeface="Lato"/>
              <a:ea typeface="Lato"/>
              <a:cs typeface="Lato"/>
              <a:sym typeface="Lato"/>
            </a:endParaRPr>
          </a:p>
          <a:p>
            <a:pPr marL="342900" lvl="0" indent="-342900" algn="l" rtl="0">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9"/>
              </a:rPr>
              <a:t>http://euclidnetwork.eu/</a:t>
            </a:r>
            <a:r>
              <a:rPr lang="en-US" sz="3200">
                <a:solidFill>
                  <a:schemeClr val="dk1"/>
                </a:solidFill>
                <a:latin typeface="Lato"/>
                <a:ea typeface="Lato"/>
                <a:cs typeface="Lato"/>
                <a:sym typeface="Lato"/>
              </a:rPr>
              <a:t> </a:t>
            </a:r>
            <a:endParaRPr sz="3200">
              <a:solidFill>
                <a:schemeClr val="dk1"/>
              </a:solidFill>
              <a:latin typeface="Lato"/>
              <a:ea typeface="Lato"/>
              <a:cs typeface="Lato"/>
              <a:sym typeface="Lato"/>
            </a:endParaRPr>
          </a:p>
          <a:p>
            <a:pPr marL="342900" lvl="0" indent="-342900" algn="l" rtl="0">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10"/>
              </a:rPr>
              <a:t>http://socialinnovation.lv/en/european-social-franchising-network/</a:t>
            </a:r>
            <a:endParaRPr sz="3200">
              <a:solidFill>
                <a:schemeClr val="dk1"/>
              </a:solidFill>
              <a:latin typeface="Lato"/>
              <a:ea typeface="Lato"/>
              <a:cs typeface="Lato"/>
              <a:sym typeface="Lato"/>
            </a:endParaRPr>
          </a:p>
          <a:p>
            <a:pPr marL="342900" lvl="0" indent="-342900" algn="l" rtl="0">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11"/>
              </a:rPr>
              <a:t>https://www.springimpact.org/</a:t>
            </a:r>
            <a:r>
              <a:rPr lang="en-US" sz="3200">
                <a:solidFill>
                  <a:schemeClr val="dk1"/>
                </a:solidFill>
                <a:latin typeface="Lato"/>
                <a:ea typeface="Lato"/>
                <a:cs typeface="Lato"/>
                <a:sym typeface="Lato"/>
              </a:rPr>
              <a:t> </a:t>
            </a:r>
            <a:endParaRPr sz="3200">
              <a:solidFill>
                <a:schemeClr val="dk1"/>
              </a:solidFill>
              <a:latin typeface="Lato"/>
              <a:ea typeface="Lato"/>
              <a:cs typeface="Lato"/>
              <a:sym typeface="Lato"/>
            </a:endParaRPr>
          </a:p>
          <a:p>
            <a:pPr marL="342900" lvl="0" indent="-514350" algn="l" rtl="0">
              <a:spcBef>
                <a:spcPts val="1200"/>
              </a:spcBef>
              <a:spcAft>
                <a:spcPts val="0"/>
              </a:spcAft>
              <a:buClr>
                <a:schemeClr val="dk1"/>
              </a:buClr>
              <a:buSzPts val="5900"/>
              <a:buChar char="•"/>
            </a:pPr>
            <a:r>
              <a:rPr lang="en-US" sz="3300">
                <a:solidFill>
                  <a:schemeClr val="dk1"/>
                </a:solidFill>
                <a:latin typeface="Lato"/>
                <a:ea typeface="Lato"/>
                <a:cs typeface="Lato"/>
                <a:sym typeface="Lato"/>
              </a:rPr>
              <a:t>Kotler, P., Keller, K. (2016). </a:t>
            </a:r>
            <a:r>
              <a:rPr lang="en-US" sz="3300" i="1">
                <a:solidFill>
                  <a:schemeClr val="dk1"/>
                </a:solidFill>
                <a:latin typeface="Lato"/>
                <a:ea typeface="Lato"/>
                <a:cs typeface="Lato"/>
                <a:sym typeface="Lato"/>
              </a:rPr>
              <a:t>Marketing Management</a:t>
            </a:r>
            <a:r>
              <a:rPr lang="en-US" sz="3300">
                <a:solidFill>
                  <a:schemeClr val="dk1"/>
                </a:solidFill>
                <a:latin typeface="Lato"/>
                <a:ea typeface="Lato"/>
                <a:cs typeface="Lato"/>
                <a:sym typeface="Lato"/>
              </a:rPr>
              <a:t>. London: Pearson Education Limited.</a:t>
            </a:r>
            <a:endParaRPr sz="3300" i="1">
              <a:solidFill>
                <a:schemeClr val="dk1"/>
              </a:solidFill>
              <a:latin typeface="Lato"/>
              <a:ea typeface="Lato"/>
              <a:cs typeface="Lato"/>
              <a:sym typeface="Lato"/>
            </a:endParaRPr>
          </a:p>
          <a:p>
            <a:pPr marL="342900" lvl="0" indent="-514350" algn="l" rtl="0">
              <a:spcBef>
                <a:spcPts val="1200"/>
              </a:spcBef>
              <a:spcAft>
                <a:spcPts val="0"/>
              </a:spcAft>
              <a:buClr>
                <a:schemeClr val="dk1"/>
              </a:buClr>
              <a:buSzPts val="5900"/>
              <a:buChar char="•"/>
            </a:pPr>
            <a:r>
              <a:rPr lang="en-US" sz="3300">
                <a:solidFill>
                  <a:schemeClr val="dk1"/>
                </a:solidFill>
                <a:latin typeface="Lato"/>
                <a:ea typeface="Lato"/>
                <a:cs typeface="Lato"/>
                <a:sym typeface="Lato"/>
              </a:rPr>
              <a:t>Kotabe, M., Helsen, K. (2017). </a:t>
            </a:r>
            <a:r>
              <a:rPr lang="en-US" sz="3300" i="1">
                <a:solidFill>
                  <a:schemeClr val="dk1"/>
                </a:solidFill>
                <a:latin typeface="Lato"/>
                <a:ea typeface="Lato"/>
                <a:cs typeface="Lato"/>
                <a:sym typeface="Lato"/>
              </a:rPr>
              <a:t>Global Marketing Management</a:t>
            </a:r>
            <a:r>
              <a:rPr lang="en-US" sz="3300">
                <a:solidFill>
                  <a:schemeClr val="dk1"/>
                </a:solidFill>
                <a:latin typeface="Lato"/>
                <a:ea typeface="Lato"/>
                <a:cs typeface="Lato"/>
                <a:sym typeface="Lato"/>
              </a:rPr>
              <a:t> (7th Edition). Wiley</a:t>
            </a:r>
            <a:endParaRPr sz="3300">
              <a:solidFill>
                <a:schemeClr val="dk1"/>
              </a:solidFill>
              <a:latin typeface="Lato"/>
              <a:ea typeface="Lato"/>
              <a:cs typeface="Lato"/>
              <a:sym typeface="Lato"/>
            </a:endParaRPr>
          </a:p>
          <a:p>
            <a:pPr marL="342900" lvl="0" indent="-514350" algn="l" rtl="0">
              <a:spcBef>
                <a:spcPts val="1200"/>
              </a:spcBef>
              <a:spcAft>
                <a:spcPts val="0"/>
              </a:spcAft>
              <a:buClr>
                <a:schemeClr val="dk1"/>
              </a:buClr>
              <a:buSzPts val="5900"/>
              <a:buChar char="•"/>
            </a:pPr>
            <a:r>
              <a:rPr lang="en-US" sz="3300">
                <a:solidFill>
                  <a:schemeClr val="dk1"/>
                </a:solidFill>
                <a:latin typeface="Lato"/>
                <a:ea typeface="Lato"/>
                <a:cs typeface="Lato"/>
                <a:sym typeface="Lato"/>
              </a:rPr>
              <a:t>Benkenstein, M. &amp; Uhrich, S. (2010). </a:t>
            </a:r>
            <a:r>
              <a:rPr lang="en-US" sz="3300" i="1">
                <a:solidFill>
                  <a:schemeClr val="dk1"/>
                </a:solidFill>
                <a:latin typeface="Lato"/>
                <a:ea typeface="Lato"/>
                <a:cs typeface="Lato"/>
                <a:sym typeface="Lato"/>
              </a:rPr>
              <a:t>Strategisches Marketing: Ein wettbewerbsorientierter Ansatz </a:t>
            </a:r>
            <a:r>
              <a:rPr lang="en-US" sz="3300">
                <a:solidFill>
                  <a:schemeClr val="dk1"/>
                </a:solidFill>
                <a:latin typeface="Lato"/>
                <a:ea typeface="Lato"/>
                <a:cs typeface="Lato"/>
                <a:sym typeface="Lato"/>
              </a:rPr>
              <a:t>(3. Auflage). Stuttgart: Kohlhammer</a:t>
            </a:r>
            <a:endParaRPr sz="3200">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p:nvPr/>
        </p:nvSpPr>
        <p:spPr>
          <a:xfrm>
            <a:off x="0" y="0"/>
            <a:ext cx="9144000" cy="10349781"/>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5"/>
          <p:cNvSpPr/>
          <p:nvPr/>
        </p:nvSpPr>
        <p:spPr>
          <a:xfrm>
            <a:off x="6934200" y="9229725"/>
            <a:ext cx="9182100" cy="28575"/>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5"/>
          <p:cNvSpPr/>
          <p:nvPr/>
        </p:nvSpPr>
        <p:spPr>
          <a:xfrm>
            <a:off x="1110945" y="5651493"/>
            <a:ext cx="197461" cy="190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2" name="Google Shape;292;p15"/>
          <p:cNvPicPr preferRelativeResize="0"/>
          <p:nvPr/>
        </p:nvPicPr>
        <p:blipFill rotWithShape="1">
          <a:blip r:embed="rId3">
            <a:alphaModFix/>
          </a:blip>
          <a:srcRect/>
          <a:stretch/>
        </p:blipFill>
        <p:spPr>
          <a:xfrm>
            <a:off x="12204863" y="1191677"/>
            <a:ext cx="3985512" cy="1947807"/>
          </a:xfrm>
          <a:prstGeom prst="rect">
            <a:avLst/>
          </a:prstGeom>
          <a:noFill/>
          <a:ln>
            <a:noFill/>
          </a:ln>
        </p:spPr>
      </p:pic>
      <p:pic>
        <p:nvPicPr>
          <p:cNvPr id="293" name="Google Shape;293;p15"/>
          <p:cNvPicPr preferRelativeResize="0"/>
          <p:nvPr/>
        </p:nvPicPr>
        <p:blipFill rotWithShape="1">
          <a:blip r:embed="rId4">
            <a:alphaModFix/>
          </a:blip>
          <a:srcRect l="1591" r="26829"/>
          <a:stretch/>
        </p:blipFill>
        <p:spPr>
          <a:xfrm>
            <a:off x="14696433" y="9301157"/>
            <a:ext cx="3435211" cy="985843"/>
          </a:xfrm>
          <a:prstGeom prst="rect">
            <a:avLst/>
          </a:prstGeom>
          <a:noFill/>
          <a:ln>
            <a:noFill/>
          </a:ln>
        </p:spPr>
      </p:pic>
      <p:sp>
        <p:nvSpPr>
          <p:cNvPr id="294" name="Google Shape;294;p15"/>
          <p:cNvSpPr txBox="1"/>
          <p:nvPr/>
        </p:nvSpPr>
        <p:spPr>
          <a:xfrm>
            <a:off x="501595" y="2944029"/>
            <a:ext cx="8140809" cy="48768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3200"/>
              <a:buFont typeface="Arial"/>
              <a:buNone/>
            </a:pPr>
            <a:r>
              <a:rPr lang="en-US" sz="3200" b="1" i="0" u="none" strike="noStrike" cap="none">
                <a:solidFill>
                  <a:srgbClr val="FFFFFF"/>
                </a:solidFill>
                <a:latin typeface="Cormorant Garamond"/>
                <a:ea typeface="Cormorant Garamond"/>
                <a:cs typeface="Cormorant Garamond"/>
                <a:sym typeface="Cormorant Garamond"/>
              </a:rPr>
              <a:t>Erasmus+ Capacity Building in Higher Education</a:t>
            </a:r>
            <a:endParaRPr sz="1400" b="0" i="0" u="none" strike="noStrike" cap="none">
              <a:solidFill>
                <a:srgbClr val="000000"/>
              </a:solidFill>
              <a:latin typeface="Arial"/>
              <a:ea typeface="Arial"/>
              <a:cs typeface="Arial"/>
              <a:sym typeface="Arial"/>
            </a:endParaRPr>
          </a:p>
        </p:txBody>
      </p:sp>
      <p:sp>
        <p:nvSpPr>
          <p:cNvPr id="295" name="Google Shape;295;p15"/>
          <p:cNvSpPr txBox="1"/>
          <p:nvPr/>
        </p:nvSpPr>
        <p:spPr>
          <a:xfrm>
            <a:off x="9825444" y="4055045"/>
            <a:ext cx="7868050" cy="2093843"/>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Clr>
                <a:srgbClr val="000000"/>
              </a:buClr>
              <a:buSzPts val="4200"/>
              <a:buFont typeface="Arial"/>
              <a:buNone/>
            </a:pPr>
            <a:r>
              <a:rPr lang="th-TH" sz="3000" dirty="0">
                <a:latin typeface="Calibri" panose="020F0502020204030204" pitchFamily="34" charset="0"/>
              </a:rPr>
              <a:t>เสริมสร้างศักยภาพเพื่อการพัฒนานวัตกรรมการประกอบทางสังคมท่ามกลางกระแสการเปลี่ยนแปลงการประกอบธุรกิจในประเทศไทยและเมียนมาร์</a:t>
            </a:r>
            <a:endParaRPr lang="en-US" sz="30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96" name="Google Shape;296;p15"/>
          <p:cNvSpPr txBox="1"/>
          <p:nvPr/>
        </p:nvSpPr>
        <p:spPr>
          <a:xfrm>
            <a:off x="1397214" y="6219079"/>
            <a:ext cx="7868050" cy="90486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100"/>
              <a:buFont typeface="Arial"/>
              <a:buNone/>
            </a:pPr>
            <a:r>
              <a:rPr lang="th-TH" sz="2100" b="1" dirty="0">
                <a:solidFill>
                  <a:srgbClr val="FFFFFF"/>
                </a:solidFill>
                <a:latin typeface="Assistant"/>
                <a:ea typeface="Assistant"/>
                <a:cs typeface="Assistant"/>
                <a:sym typeface="Assistant"/>
              </a:rPr>
              <a:t>โครงการอ้างอิง </a:t>
            </a:r>
            <a:r>
              <a:rPr lang="en-US" sz="2100" b="1" i="0" u="none" strike="noStrike" cap="none" dirty="0">
                <a:solidFill>
                  <a:srgbClr val="FFFFFF"/>
                </a:solidFill>
                <a:latin typeface="Assistant"/>
                <a:ea typeface="Assistant"/>
                <a:cs typeface="Assistant"/>
                <a:sym typeface="Assistant"/>
              </a:rPr>
              <a:t>: 609711-EPP-1-2019-1-AT-EPPKA2-CBHE-JP </a:t>
            </a:r>
            <a:endParaRPr lang="th-TH" sz="2100" b="1" i="0" u="none" strike="noStrike" cap="none" dirty="0">
              <a:solidFill>
                <a:srgbClr val="FFFFFF"/>
              </a:solidFill>
              <a:latin typeface="Assistant"/>
              <a:ea typeface="Assistant"/>
              <a:cs typeface="Assistant"/>
              <a:sym typeface="Assistant"/>
            </a:endParaRPr>
          </a:p>
          <a:p>
            <a:pPr marL="0" marR="0" lvl="0" indent="0" algn="l" rtl="0">
              <a:lnSpc>
                <a:spcPct val="140000"/>
              </a:lnSpc>
              <a:spcBef>
                <a:spcPts val="0"/>
              </a:spcBef>
              <a:spcAft>
                <a:spcPts val="0"/>
              </a:spcAft>
              <a:buClr>
                <a:srgbClr val="000000"/>
              </a:buClr>
              <a:buSzPts val="2100"/>
              <a:buFont typeface="Arial"/>
              <a:buNone/>
            </a:pPr>
            <a:r>
              <a:rPr lang="th-TH" sz="2100" b="1">
                <a:solidFill>
                  <a:srgbClr val="FFFFFF"/>
                </a:solidFill>
                <a:latin typeface="Assistant"/>
                <a:ea typeface="Assistant"/>
                <a:cs typeface="Assistant"/>
                <a:sym typeface="Assistant"/>
              </a:rPr>
              <a:t>ระยะเวลา </a:t>
            </a:r>
            <a:r>
              <a:rPr lang="en-US" sz="2100" b="1" i="0" u="none" strike="noStrike" cap="none">
                <a:solidFill>
                  <a:srgbClr val="FFFFFF"/>
                </a:solidFill>
                <a:latin typeface="Assistant"/>
                <a:ea typeface="Assistant"/>
                <a:cs typeface="Assistant"/>
                <a:sym typeface="Assistant"/>
              </a:rPr>
              <a:t>: </a:t>
            </a:r>
            <a:r>
              <a:rPr lang="en-US" sz="2100" b="1" i="0" u="none" strike="noStrike" cap="none" dirty="0">
                <a:solidFill>
                  <a:srgbClr val="FFFFFF"/>
                </a:solidFill>
                <a:latin typeface="Assistant"/>
                <a:ea typeface="Assistant"/>
                <a:cs typeface="Assistant"/>
                <a:sym typeface="Assistant"/>
              </a:rPr>
              <a:t>36 </a:t>
            </a:r>
            <a:r>
              <a:rPr lang="th-TH" sz="2100" b="1" dirty="0">
                <a:solidFill>
                  <a:srgbClr val="FFFFFF"/>
                </a:solidFill>
                <a:latin typeface="Assistant"/>
                <a:ea typeface="Assistant"/>
                <a:cs typeface="Assistant"/>
                <a:sym typeface="Assistant"/>
              </a:rPr>
              <a:t>เดือน</a:t>
            </a:r>
            <a:r>
              <a:rPr lang="en-US" sz="2100" b="1" i="0" u="none" strike="noStrike" cap="none" dirty="0">
                <a:solidFill>
                  <a:srgbClr val="FFFFFF"/>
                </a:solidFill>
                <a:latin typeface="Assistant"/>
                <a:ea typeface="Assistant"/>
                <a:cs typeface="Assistant"/>
                <a:sym typeface="Assistant"/>
              </a:rPr>
              <a:t> (15/01/2020-14/01/2023)</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dbc258150f_0_314"/>
          <p:cNvSpPr/>
          <p:nvPr/>
        </p:nvSpPr>
        <p:spPr>
          <a:xfrm>
            <a:off x="0" y="2367375"/>
            <a:ext cx="16095000" cy="71916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6" name="Google Shape;106;gdbc258150f_0_314"/>
          <p:cNvGrpSpPr/>
          <p:nvPr/>
        </p:nvGrpSpPr>
        <p:grpSpPr>
          <a:xfrm>
            <a:off x="892150" y="895313"/>
            <a:ext cx="12748725" cy="2814177"/>
            <a:chOff x="0" y="-1027516"/>
            <a:chExt cx="16998300" cy="3752236"/>
          </a:xfrm>
        </p:grpSpPr>
        <p:sp>
          <p:nvSpPr>
            <p:cNvPr id="107" name="Google Shape;107;gdbc258150f_0_314"/>
            <p:cNvSpPr txBox="1"/>
            <p:nvPr/>
          </p:nvSpPr>
          <p:spPr>
            <a:xfrm>
              <a:off x="0" y="-1027516"/>
              <a:ext cx="16998300" cy="1979603"/>
            </a:xfrm>
            <a:prstGeom prst="rect">
              <a:avLst/>
            </a:prstGeom>
            <a:noFill/>
            <a:ln>
              <a:noFill/>
            </a:ln>
          </p:spPr>
          <p:txBody>
            <a:bodyPr spcFirstLastPara="1" wrap="square" lIns="0" tIns="0" rIns="0" bIns="0" anchor="t" anchorCtr="0">
              <a:spAutoFit/>
            </a:bodyPr>
            <a:lstStyle/>
            <a:p>
              <a:pPr marL="0" marR="0" lvl="0" indent="0" algn="l" rtl="0">
                <a:lnSpc>
                  <a:spcPct val="134444"/>
                </a:lnSpc>
                <a:spcBef>
                  <a:spcPts val="0"/>
                </a:spcBef>
                <a:spcAft>
                  <a:spcPts val="0"/>
                </a:spcAft>
                <a:buClr>
                  <a:srgbClr val="000000"/>
                </a:buClr>
                <a:buSzPts val="7200"/>
                <a:buFont typeface="Arial"/>
                <a:buNone/>
              </a:pPr>
              <a:r>
                <a:rPr lang="th-TH" sz="7200" b="1" dirty="0">
                  <a:solidFill>
                    <a:srgbClr val="342D29"/>
                  </a:solidFill>
                  <a:latin typeface="Assistant"/>
                  <a:ea typeface="Assistant"/>
                  <a:cs typeface="Assistant"/>
                  <a:sym typeface="Assistant"/>
                </a:rPr>
                <a:t>การตลาดเชิงเอาใจสังคม</a:t>
              </a:r>
              <a:endParaRPr sz="7200" b="1" i="0" u="none" strike="noStrike" cap="none" dirty="0">
                <a:solidFill>
                  <a:srgbClr val="342D29"/>
                </a:solidFill>
                <a:latin typeface="Assistant"/>
                <a:ea typeface="Assistant"/>
                <a:cs typeface="Assistant"/>
                <a:sym typeface="Assistant"/>
              </a:endParaRPr>
            </a:p>
          </p:txBody>
        </p:sp>
        <p:sp>
          <p:nvSpPr>
            <p:cNvPr id="108" name="Google Shape;108;gdbc258150f_0_314"/>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109" name="Google Shape;109;gdbc258150f_0_314"/>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 name="Google Shape;110;gdbc258150f_0_314"/>
          <p:cNvPicPr preferRelativeResize="0"/>
          <p:nvPr/>
        </p:nvPicPr>
        <p:blipFill rotWithShape="1">
          <a:blip r:embed="rId3">
            <a:alphaModFix/>
          </a:blip>
          <a:srcRect/>
          <a:stretch/>
        </p:blipFill>
        <p:spPr>
          <a:xfrm>
            <a:off x="15305502" y="261999"/>
            <a:ext cx="2557976" cy="1250139"/>
          </a:xfrm>
          <a:prstGeom prst="rect">
            <a:avLst/>
          </a:prstGeom>
          <a:noFill/>
          <a:ln>
            <a:noFill/>
          </a:ln>
        </p:spPr>
      </p:pic>
      <p:sp>
        <p:nvSpPr>
          <p:cNvPr id="111" name="Google Shape;111;gdbc258150f_0_314"/>
          <p:cNvSpPr/>
          <p:nvPr/>
        </p:nvSpPr>
        <p:spPr>
          <a:xfrm>
            <a:off x="3810000" y="2743200"/>
            <a:ext cx="4572000" cy="1714500"/>
          </a:xfrm>
          <a:prstGeom prst="ellipse">
            <a:avLst/>
          </a:prstGeom>
          <a:solidFill>
            <a:srgbClr val="D8D8D8"/>
          </a:solidFill>
          <a:ln w="25400" cap="flat" cmpd="sng">
            <a:solidFill>
              <a:schemeClr val="dk1"/>
            </a:solidFill>
            <a:prstDash val="solid"/>
            <a:round/>
            <a:headEnd type="none" w="sm" len="sm"/>
            <a:tailEnd type="none" w="sm" len="sm"/>
          </a:ln>
        </p:spPr>
        <p:txBody>
          <a:bodyPr spcFirstLastPara="1" wrap="square" lIns="167625" tIns="83775" rIns="167625" bIns="83775" anchor="ctr" anchorCtr="0">
            <a:noAutofit/>
          </a:bodyPr>
          <a:lstStyle/>
          <a:p>
            <a:pPr marL="0" marR="0" lvl="0" indent="0" algn="ctr" rtl="0">
              <a:lnSpc>
                <a:spcPct val="100000"/>
              </a:lnSpc>
              <a:spcBef>
                <a:spcPts val="0"/>
              </a:spcBef>
              <a:spcAft>
                <a:spcPts val="0"/>
              </a:spcAft>
              <a:buNone/>
            </a:pPr>
            <a:r>
              <a:rPr lang="th-TH" sz="3700" dirty="0">
                <a:solidFill>
                  <a:schemeClr val="dk1"/>
                </a:solidFill>
              </a:rPr>
              <a:t>สร้างการรับรู้</a:t>
            </a:r>
          </a:p>
          <a:p>
            <a:pPr marL="0" marR="0" lvl="0" indent="0" algn="ctr" rtl="0">
              <a:lnSpc>
                <a:spcPct val="100000"/>
              </a:lnSpc>
              <a:spcBef>
                <a:spcPts val="0"/>
              </a:spcBef>
              <a:spcAft>
                <a:spcPts val="0"/>
              </a:spcAft>
              <a:buNone/>
            </a:pPr>
            <a:r>
              <a:rPr lang="th-TH" sz="3700" dirty="0">
                <a:solidFill>
                  <a:schemeClr val="dk1"/>
                </a:solidFill>
              </a:rPr>
              <a:t>แบรนด์</a:t>
            </a:r>
            <a:endParaRPr sz="3700" b="0" i="0" u="none" strike="noStrike" cap="none" dirty="0">
              <a:solidFill>
                <a:schemeClr val="dk1"/>
              </a:solidFill>
              <a:latin typeface="Arial"/>
              <a:ea typeface="Arial"/>
              <a:cs typeface="Arial"/>
              <a:sym typeface="Arial"/>
            </a:endParaRPr>
          </a:p>
        </p:txBody>
      </p:sp>
      <p:sp>
        <p:nvSpPr>
          <p:cNvPr id="112" name="Google Shape;112;gdbc258150f_0_314"/>
          <p:cNvSpPr/>
          <p:nvPr/>
        </p:nvSpPr>
        <p:spPr>
          <a:xfrm>
            <a:off x="8839200" y="2743200"/>
            <a:ext cx="5029200" cy="1714500"/>
          </a:xfrm>
          <a:prstGeom prst="ellipse">
            <a:avLst/>
          </a:prstGeom>
          <a:solidFill>
            <a:srgbClr val="D8D8D8"/>
          </a:solidFill>
          <a:ln w="25400" cap="flat" cmpd="sng">
            <a:solidFill>
              <a:schemeClr val="dk1"/>
            </a:solidFill>
            <a:prstDash val="solid"/>
            <a:round/>
            <a:headEnd type="none" w="sm" len="sm"/>
            <a:tailEnd type="none" w="sm" len="sm"/>
          </a:ln>
        </p:spPr>
        <p:txBody>
          <a:bodyPr spcFirstLastPara="1" wrap="square" lIns="167625" tIns="83775" rIns="167625" bIns="83775" anchor="ctr" anchorCtr="0">
            <a:noAutofit/>
          </a:bodyPr>
          <a:lstStyle/>
          <a:p>
            <a:pPr marL="0" marR="0" lvl="0" indent="0" algn="ctr" rtl="0">
              <a:lnSpc>
                <a:spcPct val="100000"/>
              </a:lnSpc>
              <a:spcBef>
                <a:spcPts val="0"/>
              </a:spcBef>
              <a:spcAft>
                <a:spcPts val="0"/>
              </a:spcAft>
              <a:buNone/>
            </a:pPr>
            <a:r>
              <a:rPr lang="th-TH" sz="3000" b="0" i="0" u="none" strike="noStrike" cap="none" dirty="0">
                <a:solidFill>
                  <a:srgbClr val="000000"/>
                </a:solidFill>
                <a:latin typeface="Arial"/>
                <a:ea typeface="Arial"/>
                <a:cs typeface="Arial"/>
                <a:sym typeface="Arial"/>
              </a:rPr>
              <a:t>เสริมสร้างภาพลักษณ์ของแบรนด์</a:t>
            </a:r>
            <a:endParaRPr sz="3000" b="0" i="0" u="none" strike="noStrike" cap="none" dirty="0">
              <a:solidFill>
                <a:srgbClr val="000000"/>
              </a:solidFill>
              <a:latin typeface="Arial"/>
              <a:ea typeface="Arial"/>
              <a:cs typeface="Arial"/>
              <a:sym typeface="Arial"/>
            </a:endParaRPr>
          </a:p>
        </p:txBody>
      </p:sp>
      <p:sp>
        <p:nvSpPr>
          <p:cNvPr id="113" name="Google Shape;113;gdbc258150f_0_314"/>
          <p:cNvSpPr/>
          <p:nvPr/>
        </p:nvSpPr>
        <p:spPr>
          <a:xfrm>
            <a:off x="10972800" y="4686300"/>
            <a:ext cx="5029200" cy="1714500"/>
          </a:xfrm>
          <a:prstGeom prst="ellipse">
            <a:avLst/>
          </a:prstGeom>
          <a:solidFill>
            <a:srgbClr val="D8D8D8"/>
          </a:solidFill>
          <a:ln w="25400" cap="flat" cmpd="sng">
            <a:solidFill>
              <a:schemeClr val="dk1"/>
            </a:solidFill>
            <a:prstDash val="solid"/>
            <a:round/>
            <a:headEnd type="none" w="sm" len="sm"/>
            <a:tailEnd type="none" w="sm" len="sm"/>
          </a:ln>
        </p:spPr>
        <p:txBody>
          <a:bodyPr spcFirstLastPara="1" wrap="square" lIns="167625" tIns="83775" rIns="167625" bIns="83775" anchor="ctr" anchorCtr="0">
            <a:noAutofit/>
          </a:bodyPr>
          <a:lstStyle/>
          <a:p>
            <a:pPr marL="0" marR="0" lvl="0" indent="0" algn="ctr" rtl="0">
              <a:lnSpc>
                <a:spcPct val="100000"/>
              </a:lnSpc>
              <a:spcBef>
                <a:spcPts val="0"/>
              </a:spcBef>
              <a:spcAft>
                <a:spcPts val="0"/>
              </a:spcAft>
              <a:buNone/>
            </a:pPr>
            <a:r>
              <a:rPr lang="th-TH" sz="3000" b="0" i="0" u="none" strike="noStrike" cap="none" dirty="0">
                <a:solidFill>
                  <a:srgbClr val="000000"/>
                </a:solidFill>
                <a:latin typeface="Arial"/>
                <a:ea typeface="Arial"/>
                <a:cs typeface="Arial"/>
                <a:sym typeface="Arial"/>
              </a:rPr>
              <a:t>สร้างความน่าเชื่อถือให้กับแบรนด์</a:t>
            </a:r>
            <a:endParaRPr sz="3000" b="0" i="0" u="none" strike="noStrike" cap="none" dirty="0">
              <a:solidFill>
                <a:srgbClr val="000000"/>
              </a:solidFill>
              <a:latin typeface="Arial"/>
              <a:ea typeface="Arial"/>
              <a:cs typeface="Arial"/>
              <a:sym typeface="Arial"/>
            </a:endParaRPr>
          </a:p>
        </p:txBody>
      </p:sp>
      <p:sp>
        <p:nvSpPr>
          <p:cNvPr id="114" name="Google Shape;114;gdbc258150f_0_314"/>
          <p:cNvSpPr/>
          <p:nvPr/>
        </p:nvSpPr>
        <p:spPr>
          <a:xfrm>
            <a:off x="9448800" y="6629400"/>
            <a:ext cx="5181600" cy="1714500"/>
          </a:xfrm>
          <a:prstGeom prst="ellipse">
            <a:avLst/>
          </a:prstGeom>
          <a:solidFill>
            <a:srgbClr val="D8D8D8"/>
          </a:solidFill>
          <a:ln w="25400" cap="flat" cmpd="sng">
            <a:solidFill>
              <a:schemeClr val="dk1"/>
            </a:solidFill>
            <a:prstDash val="solid"/>
            <a:round/>
            <a:headEnd type="none" w="sm" len="sm"/>
            <a:tailEnd type="none" w="sm" len="sm"/>
          </a:ln>
        </p:spPr>
        <p:txBody>
          <a:bodyPr spcFirstLastPara="1" wrap="square" lIns="167625" tIns="83775" rIns="167625" bIns="83775" anchor="ctr" anchorCtr="0">
            <a:noAutofit/>
          </a:bodyPr>
          <a:lstStyle/>
          <a:p>
            <a:pPr marL="0" marR="0" lvl="0" indent="0" algn="ctr" rtl="0">
              <a:lnSpc>
                <a:spcPct val="100000"/>
              </a:lnSpc>
              <a:spcBef>
                <a:spcPts val="0"/>
              </a:spcBef>
              <a:spcAft>
                <a:spcPts val="0"/>
              </a:spcAft>
              <a:buNone/>
            </a:pPr>
            <a:r>
              <a:rPr lang="th-TH" sz="3700" b="0" i="0" u="none" strike="noStrike" cap="none" dirty="0">
                <a:solidFill>
                  <a:srgbClr val="000000"/>
                </a:solidFill>
                <a:latin typeface="Arial"/>
                <a:ea typeface="Arial"/>
                <a:cs typeface="Arial"/>
                <a:sym typeface="Arial"/>
              </a:rPr>
              <a:t>ปลุกความรู้สึกของแบรนด์</a:t>
            </a:r>
            <a:endParaRPr sz="3700" b="0" i="0" u="none" strike="noStrike" cap="none" dirty="0">
              <a:solidFill>
                <a:srgbClr val="000000"/>
              </a:solidFill>
              <a:latin typeface="Arial"/>
              <a:ea typeface="Arial"/>
              <a:cs typeface="Arial"/>
              <a:sym typeface="Arial"/>
            </a:endParaRPr>
          </a:p>
        </p:txBody>
      </p:sp>
      <p:sp>
        <p:nvSpPr>
          <p:cNvPr id="115" name="Google Shape;115;gdbc258150f_0_314"/>
          <p:cNvSpPr/>
          <p:nvPr/>
        </p:nvSpPr>
        <p:spPr>
          <a:xfrm>
            <a:off x="3505200" y="6629400"/>
            <a:ext cx="5638800" cy="1714500"/>
          </a:xfrm>
          <a:prstGeom prst="ellipse">
            <a:avLst/>
          </a:prstGeom>
          <a:solidFill>
            <a:srgbClr val="D8D8D8"/>
          </a:solidFill>
          <a:ln w="25400" cap="flat" cmpd="sng">
            <a:solidFill>
              <a:schemeClr val="dk1"/>
            </a:solidFill>
            <a:prstDash val="solid"/>
            <a:round/>
            <a:headEnd type="none" w="sm" len="sm"/>
            <a:tailEnd type="none" w="sm" len="sm"/>
          </a:ln>
        </p:spPr>
        <p:txBody>
          <a:bodyPr spcFirstLastPara="1" wrap="square" lIns="167625" tIns="83775" rIns="167625" bIns="83775" anchor="ctr" anchorCtr="0">
            <a:noAutofit/>
          </a:bodyPr>
          <a:lstStyle/>
          <a:p>
            <a:pPr marL="0" marR="0" lvl="0" indent="0" algn="ctr" rtl="0">
              <a:lnSpc>
                <a:spcPct val="100000"/>
              </a:lnSpc>
              <a:spcBef>
                <a:spcPts val="0"/>
              </a:spcBef>
              <a:spcAft>
                <a:spcPts val="0"/>
              </a:spcAft>
              <a:buNone/>
            </a:pPr>
            <a:r>
              <a:rPr lang="th-TH" sz="3700" b="0" i="0" u="none" strike="noStrike" cap="none" dirty="0">
                <a:solidFill>
                  <a:srgbClr val="000000"/>
                </a:solidFill>
                <a:latin typeface="Arial"/>
                <a:ea typeface="Arial"/>
                <a:cs typeface="Arial"/>
                <a:sym typeface="Arial"/>
              </a:rPr>
              <a:t>สร้างชุมชนแบรนด์</a:t>
            </a:r>
            <a:endParaRPr sz="3700" b="0" i="0" u="none" strike="noStrike" cap="none" dirty="0">
              <a:solidFill>
                <a:srgbClr val="000000"/>
              </a:solidFill>
              <a:latin typeface="Arial"/>
              <a:ea typeface="Arial"/>
              <a:cs typeface="Arial"/>
              <a:sym typeface="Arial"/>
            </a:endParaRPr>
          </a:p>
        </p:txBody>
      </p:sp>
      <p:sp>
        <p:nvSpPr>
          <p:cNvPr id="116" name="Google Shape;116;gdbc258150f_0_314"/>
          <p:cNvSpPr/>
          <p:nvPr/>
        </p:nvSpPr>
        <p:spPr>
          <a:xfrm>
            <a:off x="1524000" y="4800600"/>
            <a:ext cx="5334000" cy="1714500"/>
          </a:xfrm>
          <a:prstGeom prst="ellipse">
            <a:avLst/>
          </a:prstGeom>
          <a:solidFill>
            <a:srgbClr val="D8D8D8"/>
          </a:solidFill>
          <a:ln w="25400" cap="flat" cmpd="sng">
            <a:solidFill>
              <a:schemeClr val="dk1"/>
            </a:solidFill>
            <a:prstDash val="solid"/>
            <a:round/>
            <a:headEnd type="none" w="sm" len="sm"/>
            <a:tailEnd type="none" w="sm" len="sm"/>
          </a:ln>
        </p:spPr>
        <p:txBody>
          <a:bodyPr spcFirstLastPara="1" wrap="square" lIns="167625" tIns="83775" rIns="167625" bIns="83775" anchor="ctr" anchorCtr="0">
            <a:noAutofit/>
          </a:bodyPr>
          <a:lstStyle/>
          <a:p>
            <a:pPr marL="0" marR="0" lvl="0" indent="0" algn="ctr" rtl="0">
              <a:lnSpc>
                <a:spcPct val="100000"/>
              </a:lnSpc>
              <a:spcBef>
                <a:spcPts val="0"/>
              </a:spcBef>
              <a:spcAft>
                <a:spcPts val="0"/>
              </a:spcAft>
              <a:buNone/>
            </a:pPr>
            <a:r>
              <a:rPr lang="th-TH" sz="3700" dirty="0"/>
              <a:t>กระตุ้นการมีส่วนร่วมของแบรนด์</a:t>
            </a:r>
            <a:endParaRPr sz="37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dbc258150f_0_330"/>
          <p:cNvSpPr/>
          <p:nvPr/>
        </p:nvSpPr>
        <p:spPr>
          <a:xfrm>
            <a:off x="0" y="2410629"/>
            <a:ext cx="18120600" cy="71916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2" name="Google Shape;122;gdbc258150f_0_330"/>
          <p:cNvGrpSpPr/>
          <p:nvPr/>
        </p:nvGrpSpPr>
        <p:grpSpPr>
          <a:xfrm>
            <a:off x="892150" y="895313"/>
            <a:ext cx="12748725" cy="2814177"/>
            <a:chOff x="0" y="-1027516"/>
            <a:chExt cx="16998300" cy="3752236"/>
          </a:xfrm>
        </p:grpSpPr>
        <p:sp>
          <p:nvSpPr>
            <p:cNvPr id="123" name="Google Shape;123;gdbc258150f_0_330"/>
            <p:cNvSpPr txBox="1"/>
            <p:nvPr/>
          </p:nvSpPr>
          <p:spPr>
            <a:xfrm>
              <a:off x="0" y="-1027516"/>
              <a:ext cx="16998300" cy="1979603"/>
            </a:xfrm>
            <a:prstGeom prst="rect">
              <a:avLst/>
            </a:prstGeom>
            <a:noFill/>
            <a:ln>
              <a:noFill/>
            </a:ln>
          </p:spPr>
          <p:txBody>
            <a:bodyPr spcFirstLastPara="1" wrap="square" lIns="0" tIns="0" rIns="0" bIns="0" anchor="t" anchorCtr="0">
              <a:spAutoFit/>
            </a:bodyPr>
            <a:lstStyle/>
            <a:p>
              <a:pPr marL="0" marR="0" lvl="0" indent="0" algn="l" rtl="0">
                <a:lnSpc>
                  <a:spcPct val="134444"/>
                </a:lnSpc>
                <a:spcBef>
                  <a:spcPts val="0"/>
                </a:spcBef>
                <a:spcAft>
                  <a:spcPts val="0"/>
                </a:spcAft>
                <a:buClr>
                  <a:srgbClr val="000000"/>
                </a:buClr>
                <a:buSzPts val="7200"/>
                <a:buFont typeface="Arial"/>
                <a:buNone/>
              </a:pPr>
              <a:r>
                <a:rPr lang="th-TH" sz="7200" b="1" dirty="0">
                  <a:solidFill>
                    <a:srgbClr val="342D29"/>
                  </a:solidFill>
                  <a:latin typeface="Assistant"/>
                  <a:ea typeface="Assistant"/>
                  <a:cs typeface="Assistant"/>
                  <a:sym typeface="Assistant"/>
                </a:rPr>
                <a:t>การตลาดเชิงเอาใจสังคม</a:t>
              </a:r>
              <a:endParaRPr lang="th-TH" sz="7200" b="1" i="0" u="none" strike="noStrike" cap="none" dirty="0">
                <a:solidFill>
                  <a:srgbClr val="342D29"/>
                </a:solidFill>
                <a:latin typeface="Assistant"/>
                <a:ea typeface="Assistant"/>
                <a:cs typeface="Assistant"/>
                <a:sym typeface="Assistant"/>
              </a:endParaRPr>
            </a:p>
          </p:txBody>
        </p:sp>
        <p:sp>
          <p:nvSpPr>
            <p:cNvPr id="124" name="Google Shape;124;gdbc258150f_0_330"/>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125" name="Google Shape;125;gdbc258150f_0_330"/>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 name="Google Shape;126;gdbc258150f_0_330"/>
          <p:cNvPicPr preferRelativeResize="0"/>
          <p:nvPr/>
        </p:nvPicPr>
        <p:blipFill rotWithShape="1">
          <a:blip r:embed="rId3">
            <a:alphaModFix/>
          </a:blip>
          <a:srcRect/>
          <a:stretch/>
        </p:blipFill>
        <p:spPr>
          <a:xfrm>
            <a:off x="15305502" y="261999"/>
            <a:ext cx="2557976" cy="1250139"/>
          </a:xfrm>
          <a:prstGeom prst="rect">
            <a:avLst/>
          </a:prstGeom>
          <a:noFill/>
          <a:ln>
            <a:noFill/>
          </a:ln>
        </p:spPr>
      </p:pic>
      <p:sp>
        <p:nvSpPr>
          <p:cNvPr id="127" name="Google Shape;127;gdbc258150f_0_330"/>
          <p:cNvSpPr txBox="1">
            <a:spLocks noGrp="1"/>
          </p:cNvSpPr>
          <p:nvPr>
            <p:ph type="body" idx="4294967295"/>
          </p:nvPr>
        </p:nvSpPr>
        <p:spPr>
          <a:xfrm>
            <a:off x="914400" y="2400300"/>
            <a:ext cx="7878000" cy="6789000"/>
          </a:xfrm>
          <a:prstGeom prst="rect">
            <a:avLst/>
          </a:prstGeom>
          <a:noFill/>
          <a:ln>
            <a:noFill/>
          </a:ln>
        </p:spPr>
        <p:txBody>
          <a:bodyPr spcFirstLastPara="1" wrap="square" lIns="0" tIns="83775" rIns="0" bIns="83775" anchor="t" anchorCtr="0">
            <a:normAutofit/>
          </a:bodyPr>
          <a:lstStyle/>
          <a:p>
            <a:pPr marL="44450" indent="0">
              <a:spcBef>
                <a:spcPts val="900"/>
              </a:spcBef>
              <a:buClr>
                <a:srgbClr val="A63055"/>
              </a:buClr>
              <a:buSzPts val="5900"/>
              <a:buNone/>
            </a:pPr>
            <a:endParaRPr lang="en-US" sz="3600" dirty="0">
              <a:solidFill>
                <a:schemeClr val="bg1">
                  <a:lumMod val="95000"/>
                </a:schemeClr>
              </a:solidFill>
              <a:latin typeface="+mj-lt"/>
            </a:endParaRPr>
          </a:p>
          <a:p>
            <a:pPr marL="44450" indent="0">
              <a:spcBef>
                <a:spcPts val="900"/>
              </a:spcBef>
              <a:buClr>
                <a:srgbClr val="A63055"/>
              </a:buClr>
              <a:buSzPts val="5900"/>
              <a:buNone/>
            </a:pPr>
            <a:endParaRPr lang="en-US" sz="3600" dirty="0">
              <a:solidFill>
                <a:schemeClr val="bg1">
                  <a:lumMod val="95000"/>
                </a:schemeClr>
              </a:solidFill>
              <a:latin typeface="Calibri" panose="020F0502020204030204" pitchFamily="34" charset="0"/>
              <a:cs typeface="+mn-cs"/>
            </a:endParaRPr>
          </a:p>
          <a:p>
            <a:pPr marL="615950" indent="-571500">
              <a:spcBef>
                <a:spcPts val="900"/>
              </a:spcBef>
              <a:buClr>
                <a:srgbClr val="A63055"/>
              </a:buClr>
              <a:buSzPts val="5900"/>
            </a:pPr>
            <a:r>
              <a:rPr lang="th-TH" sz="4000" dirty="0">
                <a:solidFill>
                  <a:schemeClr val="bg1">
                    <a:lumMod val="95000"/>
                  </a:schemeClr>
                </a:solidFill>
                <a:latin typeface="Calibri" panose="020F0502020204030204" pitchFamily="34" charset="0"/>
                <a:cs typeface="+mn-cs"/>
              </a:rPr>
              <a:t>จัดพื้นที่ให้สอดคล้องกับภารกิจของคุณ</a:t>
            </a:r>
          </a:p>
          <a:p>
            <a:pPr marL="615950" indent="-571500">
              <a:spcBef>
                <a:spcPts val="900"/>
              </a:spcBef>
              <a:buClr>
                <a:srgbClr val="A63055"/>
              </a:buClr>
              <a:buSzPts val="5900"/>
            </a:pPr>
            <a:r>
              <a:rPr lang="th-TH" sz="4000" dirty="0">
                <a:solidFill>
                  <a:schemeClr val="bg1">
                    <a:lumMod val="95000"/>
                  </a:schemeClr>
                </a:solidFill>
                <a:latin typeface="Calibri" panose="020F0502020204030204" pitchFamily="34" charset="0"/>
                <a:ea typeface="Arial"/>
                <a:cs typeface="+mn-cs"/>
                <a:sym typeface="Arial"/>
              </a:rPr>
              <a:t>พัฒนาทีมกลยุทธ์ข้ามสายงาน</a:t>
            </a:r>
            <a:endParaRPr sz="4000" dirty="0">
              <a:solidFill>
                <a:schemeClr val="bg1">
                  <a:lumMod val="95000"/>
                </a:schemeClr>
              </a:solidFill>
              <a:latin typeface="Calibri" panose="020F0502020204030204" pitchFamily="34" charset="0"/>
              <a:ea typeface="Arial"/>
              <a:cs typeface="+mn-cs"/>
              <a:sym typeface="Arial"/>
            </a:endParaRPr>
          </a:p>
          <a:p>
            <a:pPr marL="615950" indent="-571500">
              <a:spcBef>
                <a:spcPts val="900"/>
              </a:spcBef>
              <a:buClr>
                <a:srgbClr val="A63055"/>
              </a:buClr>
              <a:buSzPts val="5900"/>
            </a:pPr>
            <a:r>
              <a:rPr lang="th-TH" sz="4000" dirty="0">
                <a:solidFill>
                  <a:schemeClr val="bg1">
                    <a:lumMod val="95000"/>
                  </a:schemeClr>
                </a:solidFill>
                <a:latin typeface="Calibri" panose="020F0502020204030204" pitchFamily="34" charset="0"/>
                <a:cs typeface="+mn-cs"/>
              </a:rPr>
              <a:t>เลือกคู่ค้าอย่างระมัดระวัง </a:t>
            </a:r>
            <a:endParaRPr sz="4000" dirty="0">
              <a:solidFill>
                <a:schemeClr val="bg1">
                  <a:lumMod val="95000"/>
                </a:schemeClr>
              </a:solidFill>
              <a:latin typeface="Calibri" panose="020F0502020204030204" pitchFamily="34" charset="0"/>
              <a:cs typeface="+mn-cs"/>
            </a:endParaRPr>
          </a:p>
          <a:p>
            <a:pPr marL="457200" lvl="0" indent="0" algn="l" rtl="0">
              <a:lnSpc>
                <a:spcPct val="100000"/>
              </a:lnSpc>
              <a:spcBef>
                <a:spcPts val="900"/>
              </a:spcBef>
              <a:spcAft>
                <a:spcPts val="0"/>
              </a:spcAft>
              <a:buNone/>
            </a:pPr>
            <a:endParaRPr dirty="0"/>
          </a:p>
          <a:p>
            <a:pPr marL="838200" marR="0" lvl="0" indent="-419100" algn="l" rtl="0">
              <a:lnSpc>
                <a:spcPct val="100000"/>
              </a:lnSpc>
              <a:spcBef>
                <a:spcPts val="1200"/>
              </a:spcBef>
              <a:spcAft>
                <a:spcPts val="0"/>
              </a:spcAft>
              <a:buClr>
                <a:schemeClr val="dk1"/>
              </a:buClr>
              <a:buSzPts val="5900"/>
              <a:buFont typeface="Arial"/>
              <a:buNone/>
            </a:pPr>
            <a:endParaRPr dirty="0"/>
          </a:p>
        </p:txBody>
      </p:sp>
      <p:sp>
        <p:nvSpPr>
          <p:cNvPr id="128" name="Google Shape;128;gdbc258150f_0_330"/>
          <p:cNvSpPr txBox="1"/>
          <p:nvPr/>
        </p:nvSpPr>
        <p:spPr>
          <a:xfrm>
            <a:off x="9586200" y="3052701"/>
            <a:ext cx="8534400" cy="6972300"/>
          </a:xfrm>
          <a:prstGeom prst="rect">
            <a:avLst/>
          </a:prstGeom>
          <a:noFill/>
          <a:ln>
            <a:noFill/>
          </a:ln>
        </p:spPr>
        <p:txBody>
          <a:bodyPr spcFirstLastPara="1" wrap="square" lIns="167625" tIns="83775" rIns="167625" bIns="83775" anchor="t" anchorCtr="0">
            <a:noAutofit/>
          </a:bodyPr>
          <a:lstStyle/>
          <a:p>
            <a:pPr marR="0" lvl="0" algn="l" rtl="0">
              <a:lnSpc>
                <a:spcPct val="100000"/>
              </a:lnSpc>
              <a:spcBef>
                <a:spcPts val="900"/>
              </a:spcBef>
              <a:spcAft>
                <a:spcPts val="0"/>
              </a:spcAft>
              <a:buClr>
                <a:srgbClr val="A63055"/>
              </a:buClr>
              <a:buSzPts val="4400"/>
            </a:pPr>
            <a:endParaRPr lang="en-US" sz="3600" dirty="0">
              <a:solidFill>
                <a:schemeClr val="bg1">
                  <a:lumMod val="95000"/>
                </a:schemeClr>
              </a:solidFill>
              <a:latin typeface="Calibri" panose="020F0502020204030204" pitchFamily="34" charset="0"/>
            </a:endParaRPr>
          </a:p>
          <a:p>
            <a:pPr marL="571500" marR="0" lvl="0" indent="-571500" algn="l" rtl="0">
              <a:lnSpc>
                <a:spcPct val="100000"/>
              </a:lnSpc>
              <a:spcBef>
                <a:spcPts val="900"/>
              </a:spcBef>
              <a:spcAft>
                <a:spcPts val="0"/>
              </a:spcAft>
              <a:buClr>
                <a:srgbClr val="A63055"/>
              </a:buClr>
              <a:buSzPts val="4400"/>
              <a:buFont typeface="Arial" panose="020B0604020202020204" pitchFamily="34" charset="0"/>
              <a:buChar char="•"/>
            </a:pPr>
            <a:r>
              <a:rPr lang="th-TH" sz="4000" dirty="0">
                <a:solidFill>
                  <a:schemeClr val="bg1">
                    <a:lumMod val="95000"/>
                  </a:schemeClr>
                </a:solidFill>
                <a:latin typeface="Calibri" panose="020F0502020204030204" pitchFamily="34" charset="0"/>
                <a:cs typeface="+mn-cs"/>
              </a:rPr>
              <a:t>สื่อสารผ่านช่องทางต่างๆ </a:t>
            </a:r>
            <a:endParaRPr lang="en-US" sz="4000" dirty="0">
              <a:solidFill>
                <a:schemeClr val="bg1">
                  <a:lumMod val="95000"/>
                </a:schemeClr>
              </a:solidFill>
              <a:latin typeface="Calibri" panose="020F0502020204030204" pitchFamily="34" charset="0"/>
              <a:cs typeface="+mn-cs"/>
            </a:endParaRPr>
          </a:p>
          <a:p>
            <a:pPr marL="571500" marR="0" lvl="0" indent="-571500" algn="l" rtl="0">
              <a:lnSpc>
                <a:spcPct val="100000"/>
              </a:lnSpc>
              <a:spcBef>
                <a:spcPts val="900"/>
              </a:spcBef>
              <a:spcAft>
                <a:spcPts val="0"/>
              </a:spcAft>
              <a:buClr>
                <a:srgbClr val="A63055"/>
              </a:buClr>
              <a:buSzPts val="4400"/>
              <a:buFont typeface="Arial" panose="020B0604020202020204" pitchFamily="34" charset="0"/>
              <a:buChar char="•"/>
            </a:pPr>
            <a:r>
              <a:rPr lang="th-TH" sz="4000" b="0" i="0" u="none" strike="noStrike" cap="none" dirty="0">
                <a:solidFill>
                  <a:srgbClr val="FF0000"/>
                </a:solidFill>
                <a:latin typeface="Calibri" panose="020F0502020204030204" pitchFamily="34" charset="0"/>
                <a:cs typeface="+mn-cs"/>
                <a:sym typeface="Arial"/>
              </a:rPr>
              <a:t>ไปที่ท้องถิ่น</a:t>
            </a:r>
            <a:endParaRPr lang="en-US" sz="4000" dirty="0">
              <a:solidFill>
                <a:srgbClr val="FF0000"/>
              </a:solidFill>
              <a:latin typeface="Calibri" panose="020F0502020204030204" pitchFamily="34" charset="0"/>
              <a:cs typeface="+mn-cs"/>
            </a:endParaRPr>
          </a:p>
          <a:p>
            <a:pPr marL="571500" marR="0" lvl="0" indent="-571500" algn="l" rtl="0">
              <a:lnSpc>
                <a:spcPct val="100000"/>
              </a:lnSpc>
              <a:spcBef>
                <a:spcPts val="900"/>
              </a:spcBef>
              <a:spcAft>
                <a:spcPts val="0"/>
              </a:spcAft>
              <a:buClr>
                <a:srgbClr val="A63055"/>
              </a:buClr>
              <a:buSzPts val="4400"/>
              <a:buFont typeface="Arial" panose="020B0604020202020204" pitchFamily="34" charset="0"/>
              <a:buChar char="•"/>
            </a:pPr>
            <a:r>
              <a:rPr lang="th-TH" sz="4000" b="0" i="0" u="none" strike="noStrike" cap="none" dirty="0">
                <a:solidFill>
                  <a:schemeClr val="bg1">
                    <a:lumMod val="95000"/>
                  </a:schemeClr>
                </a:solidFill>
                <a:latin typeface="Calibri" panose="020F0502020204030204" pitchFamily="34" charset="0"/>
                <a:cs typeface="+mn-cs"/>
                <a:sym typeface="Arial"/>
              </a:rPr>
              <a:t>การคิดค้น</a:t>
            </a:r>
            <a:endParaRPr sz="4000" b="0" i="0" u="none" strike="noStrike" cap="none" dirty="0">
              <a:solidFill>
                <a:schemeClr val="bg1">
                  <a:lumMod val="95000"/>
                </a:schemeClr>
              </a:solidFill>
              <a:latin typeface="Calibri" panose="020F0502020204030204" pitchFamily="34" charset="0"/>
              <a:cs typeface="+mn-cs"/>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dbc258150f_0_359"/>
          <p:cNvSpPr/>
          <p:nvPr/>
        </p:nvSpPr>
        <p:spPr>
          <a:xfrm>
            <a:off x="0" y="2367375"/>
            <a:ext cx="18120600" cy="71916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4" name="Google Shape;134;gdbc258150f_0_359"/>
          <p:cNvGrpSpPr/>
          <p:nvPr/>
        </p:nvGrpSpPr>
        <p:grpSpPr>
          <a:xfrm>
            <a:off x="892150" y="895313"/>
            <a:ext cx="12748725" cy="2814177"/>
            <a:chOff x="0" y="-1027516"/>
            <a:chExt cx="16998300" cy="3752236"/>
          </a:xfrm>
        </p:grpSpPr>
        <p:sp>
          <p:nvSpPr>
            <p:cNvPr id="135" name="Google Shape;135;gdbc258150f_0_359"/>
            <p:cNvSpPr txBox="1"/>
            <p:nvPr/>
          </p:nvSpPr>
          <p:spPr>
            <a:xfrm>
              <a:off x="0" y="-1027516"/>
              <a:ext cx="16998300" cy="1979603"/>
            </a:xfrm>
            <a:prstGeom prst="rect">
              <a:avLst/>
            </a:prstGeom>
            <a:noFill/>
            <a:ln>
              <a:noFill/>
            </a:ln>
          </p:spPr>
          <p:txBody>
            <a:bodyPr spcFirstLastPara="1" wrap="square" lIns="0" tIns="0" rIns="0" bIns="0" anchor="t" anchorCtr="0">
              <a:spAutoFit/>
            </a:bodyPr>
            <a:lstStyle/>
            <a:p>
              <a:pPr marL="0" marR="0" lvl="0" indent="0" algn="l" rtl="0">
                <a:lnSpc>
                  <a:spcPct val="134444"/>
                </a:lnSpc>
                <a:spcBef>
                  <a:spcPts val="0"/>
                </a:spcBef>
                <a:spcAft>
                  <a:spcPts val="0"/>
                </a:spcAft>
                <a:buClr>
                  <a:srgbClr val="000000"/>
                </a:buClr>
                <a:buSzPts val="7200"/>
                <a:buFont typeface="Arial"/>
                <a:buNone/>
              </a:pPr>
              <a:r>
                <a:rPr lang="th-TH" sz="7200" b="1" i="0" u="none" strike="noStrike" cap="none" dirty="0">
                  <a:solidFill>
                    <a:srgbClr val="342D29"/>
                  </a:solidFill>
                  <a:latin typeface="Assistant"/>
                  <a:ea typeface="Assistant"/>
                  <a:cs typeface="Assistant"/>
                  <a:sym typeface="Assistant"/>
                </a:rPr>
                <a:t>การตลาดเพื่อสังคม</a:t>
              </a:r>
              <a:endParaRPr sz="7200" b="1" i="0" u="none" strike="noStrike" cap="none" dirty="0">
                <a:solidFill>
                  <a:srgbClr val="342D29"/>
                </a:solidFill>
                <a:latin typeface="Assistant"/>
                <a:ea typeface="Assistant"/>
                <a:cs typeface="Assistant"/>
                <a:sym typeface="Assistant"/>
              </a:endParaRPr>
            </a:p>
          </p:txBody>
        </p:sp>
        <p:sp>
          <p:nvSpPr>
            <p:cNvPr id="136" name="Google Shape;136;gdbc258150f_0_359"/>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137" name="Google Shape;137;gdbc258150f_0_359"/>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8" name="Google Shape;138;gdbc258150f_0_359"/>
          <p:cNvPicPr preferRelativeResize="0"/>
          <p:nvPr/>
        </p:nvPicPr>
        <p:blipFill rotWithShape="1">
          <a:blip r:embed="rId3">
            <a:alphaModFix/>
          </a:blip>
          <a:srcRect/>
          <a:stretch/>
        </p:blipFill>
        <p:spPr>
          <a:xfrm>
            <a:off x="15305502" y="261999"/>
            <a:ext cx="2557976" cy="1250139"/>
          </a:xfrm>
          <a:prstGeom prst="rect">
            <a:avLst/>
          </a:prstGeom>
          <a:noFill/>
          <a:ln>
            <a:noFill/>
          </a:ln>
        </p:spPr>
      </p:pic>
      <p:sp>
        <p:nvSpPr>
          <p:cNvPr id="139" name="Google Shape;139;gdbc258150f_0_359"/>
          <p:cNvSpPr txBox="1"/>
          <p:nvPr/>
        </p:nvSpPr>
        <p:spPr>
          <a:xfrm>
            <a:off x="436975" y="2520275"/>
            <a:ext cx="17850900" cy="6972300"/>
          </a:xfrm>
          <a:prstGeom prst="rect">
            <a:avLst/>
          </a:prstGeom>
          <a:noFill/>
          <a:ln>
            <a:noFill/>
          </a:ln>
        </p:spPr>
        <p:txBody>
          <a:bodyPr spcFirstLastPara="1" wrap="square" lIns="167625" tIns="83775" rIns="167625" bIns="83775" anchor="t" anchorCtr="0">
            <a:noAutofit/>
          </a:bodyPr>
          <a:lstStyle/>
          <a:p>
            <a:pPr marL="635000" marR="0" lvl="0" indent="-635000" algn="l" rtl="0">
              <a:lnSpc>
                <a:spcPct val="100000"/>
              </a:lnSpc>
              <a:spcBef>
                <a:spcPts val="900"/>
              </a:spcBef>
              <a:spcAft>
                <a:spcPts val="0"/>
              </a:spcAft>
              <a:buClr>
                <a:srgbClr val="A63055"/>
              </a:buClr>
              <a:buSzPts val="4400"/>
              <a:buFont typeface="Arial"/>
              <a:buChar char="•"/>
            </a:pPr>
            <a:r>
              <a:rPr lang="en-US" sz="4400" dirty="0">
                <a:solidFill>
                  <a:schemeClr val="accent6"/>
                </a:solidFill>
              </a:rPr>
              <a:t>COGNITIVE CAMPAIGNS </a:t>
            </a:r>
            <a:r>
              <a:rPr lang="en-US" sz="4400" dirty="0">
                <a:solidFill>
                  <a:schemeClr val="bg1">
                    <a:lumMod val="95000"/>
                  </a:schemeClr>
                </a:solidFill>
              </a:rPr>
              <a:t>– </a:t>
            </a:r>
            <a:r>
              <a:rPr lang="th-TH" sz="4400" dirty="0">
                <a:solidFill>
                  <a:schemeClr val="bg1">
                    <a:lumMod val="95000"/>
                  </a:schemeClr>
                </a:solidFill>
              </a:rPr>
              <a:t>สาธิต อธิบาย เช่นความสำคัญของนวัตกรรมทางสังคม</a:t>
            </a:r>
            <a:endParaRPr sz="4400" dirty="0">
              <a:solidFill>
                <a:schemeClr val="bg1">
                  <a:lumMod val="95000"/>
                </a:schemeClr>
              </a:solidFill>
            </a:endParaRPr>
          </a:p>
          <a:p>
            <a:pPr marL="635000" marR="0" lvl="0" indent="-635000" algn="l" rtl="0">
              <a:lnSpc>
                <a:spcPct val="100000"/>
              </a:lnSpc>
              <a:spcBef>
                <a:spcPts val="900"/>
              </a:spcBef>
              <a:spcAft>
                <a:spcPts val="0"/>
              </a:spcAft>
              <a:buClr>
                <a:srgbClr val="A63055"/>
              </a:buClr>
              <a:buSzPts val="4400"/>
              <a:buFont typeface="Arial"/>
              <a:buChar char="•"/>
            </a:pPr>
            <a:r>
              <a:rPr lang="en-US" sz="4400" dirty="0">
                <a:solidFill>
                  <a:schemeClr val="accent6"/>
                </a:solidFill>
              </a:rPr>
              <a:t>ACTION CAMPAIGNS  </a:t>
            </a:r>
            <a:r>
              <a:rPr lang="en-US" sz="4400" dirty="0">
                <a:solidFill>
                  <a:schemeClr val="bg1">
                    <a:lumMod val="95000"/>
                  </a:schemeClr>
                </a:solidFill>
              </a:rPr>
              <a:t>- </a:t>
            </a:r>
            <a:r>
              <a:rPr lang="th-TH" sz="4400" dirty="0">
                <a:solidFill>
                  <a:schemeClr val="bg1">
                    <a:lumMod val="95000"/>
                  </a:schemeClr>
                </a:solidFill>
              </a:rPr>
              <a:t>ดึงดูด จูงใจ สร้างแรงบันดาลใจ (ฉีดวัคซีน ลงคะแนนเสียง ฯลฯ)</a:t>
            </a:r>
            <a:endParaRPr sz="4400" dirty="0">
              <a:solidFill>
                <a:schemeClr val="bg1">
                  <a:lumMod val="95000"/>
                </a:schemeClr>
              </a:solidFill>
            </a:endParaRPr>
          </a:p>
          <a:p>
            <a:pPr marL="635000" marR="0" lvl="0" indent="-635000" algn="l" rtl="0">
              <a:lnSpc>
                <a:spcPct val="100000"/>
              </a:lnSpc>
              <a:spcBef>
                <a:spcPts val="900"/>
              </a:spcBef>
              <a:spcAft>
                <a:spcPts val="0"/>
              </a:spcAft>
              <a:buClr>
                <a:schemeClr val="dk1"/>
              </a:buClr>
              <a:buSzPts val="4400"/>
              <a:buChar char="•"/>
            </a:pPr>
            <a:r>
              <a:rPr lang="th-TH" sz="4400" dirty="0">
                <a:solidFill>
                  <a:schemeClr val="bg1">
                    <a:lumMod val="95000"/>
                  </a:schemeClr>
                </a:solidFill>
              </a:rPr>
              <a:t>การรณรงค์ด้านพฤติกรรม </a:t>
            </a:r>
            <a:r>
              <a:rPr lang="en-US" sz="4400" dirty="0">
                <a:solidFill>
                  <a:schemeClr val="bg1">
                    <a:lumMod val="95000"/>
                  </a:schemeClr>
                </a:solidFill>
              </a:rPr>
              <a:t>– </a:t>
            </a:r>
            <a:r>
              <a:rPr lang="th-TH" sz="4400" dirty="0">
                <a:solidFill>
                  <a:schemeClr val="bg1">
                    <a:lumMod val="95000"/>
                  </a:schemeClr>
                </a:solidFill>
              </a:rPr>
              <a:t>ลดระดับพฤติกรรมที่ไม่ดี เช่น ลดระดับการสูบบุหรี่</a:t>
            </a:r>
            <a:endParaRPr sz="4400" dirty="0">
              <a:solidFill>
                <a:schemeClr val="bg1">
                  <a:lumMod val="95000"/>
                </a:schemeClr>
              </a:solidFill>
            </a:endParaRPr>
          </a:p>
          <a:p>
            <a:pPr marL="635000" marR="0" lvl="0" indent="-635000" algn="l" rtl="0">
              <a:lnSpc>
                <a:spcPct val="100000"/>
              </a:lnSpc>
              <a:spcBef>
                <a:spcPts val="900"/>
              </a:spcBef>
              <a:spcAft>
                <a:spcPts val="0"/>
              </a:spcAft>
              <a:buClr>
                <a:schemeClr val="dk1"/>
              </a:buClr>
              <a:buSzPts val="4400"/>
              <a:buChar char="•"/>
            </a:pPr>
            <a:r>
              <a:rPr lang="en-US" sz="4400" dirty="0">
                <a:solidFill>
                  <a:schemeClr val="accent6"/>
                </a:solidFill>
              </a:rPr>
              <a:t>VALUE CAMPAIGNS </a:t>
            </a:r>
            <a:r>
              <a:rPr lang="en-US" sz="4400" dirty="0">
                <a:solidFill>
                  <a:schemeClr val="bg1">
                    <a:lumMod val="95000"/>
                  </a:schemeClr>
                </a:solidFill>
              </a:rPr>
              <a:t>– </a:t>
            </a:r>
            <a:r>
              <a:rPr lang="th-TH" sz="4400" dirty="0">
                <a:solidFill>
                  <a:schemeClr val="bg1">
                    <a:lumMod val="95000"/>
                  </a:schemeClr>
                </a:solidFill>
              </a:rPr>
              <a:t>เปลี่ยนทัศนคติ</a:t>
            </a:r>
            <a:endParaRPr sz="4400" dirty="0">
              <a:solidFill>
                <a:schemeClr val="bg1">
                  <a:lumMod val="9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dbc258150f_0_370"/>
          <p:cNvSpPr/>
          <p:nvPr/>
        </p:nvSpPr>
        <p:spPr>
          <a:xfrm>
            <a:off x="0" y="2367375"/>
            <a:ext cx="18120600" cy="71916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5" name="Google Shape;145;gdbc258150f_0_370"/>
          <p:cNvGrpSpPr/>
          <p:nvPr/>
        </p:nvGrpSpPr>
        <p:grpSpPr>
          <a:xfrm>
            <a:off x="892150" y="728025"/>
            <a:ext cx="15902530" cy="4412875"/>
            <a:chOff x="0" y="-1027516"/>
            <a:chExt cx="20477392" cy="5722634"/>
          </a:xfrm>
        </p:grpSpPr>
        <p:sp>
          <p:nvSpPr>
            <p:cNvPr id="146" name="Google Shape;146;gdbc258150f_0_370"/>
            <p:cNvSpPr txBox="1"/>
            <p:nvPr/>
          </p:nvSpPr>
          <p:spPr>
            <a:xfrm>
              <a:off x="0" y="-1027516"/>
              <a:ext cx="20477392" cy="5722634"/>
            </a:xfrm>
            <a:prstGeom prst="rect">
              <a:avLst/>
            </a:prstGeom>
            <a:noFill/>
            <a:ln>
              <a:noFill/>
            </a:ln>
          </p:spPr>
          <p:txBody>
            <a:bodyPr spcFirstLastPara="1" wrap="square" lIns="0" tIns="0" rIns="0" bIns="0" anchor="t" anchorCtr="0">
              <a:spAutoFit/>
            </a:bodyPr>
            <a:lstStyle/>
            <a:p>
              <a:pPr marL="0" marR="0" lvl="0" indent="0" algn="l" rtl="0">
                <a:lnSpc>
                  <a:spcPct val="134444"/>
                </a:lnSpc>
                <a:spcBef>
                  <a:spcPts val="0"/>
                </a:spcBef>
                <a:spcAft>
                  <a:spcPts val="0"/>
                </a:spcAft>
                <a:buClr>
                  <a:schemeClr val="dk1"/>
                </a:buClr>
                <a:buSzPts val="1100"/>
                <a:buFont typeface="Arial"/>
                <a:buNone/>
              </a:pPr>
              <a:r>
                <a:rPr lang="th-TH" sz="6500" b="1" dirty="0">
                  <a:solidFill>
                    <a:srgbClr val="342D29"/>
                  </a:solidFill>
                  <a:latin typeface="Assistant"/>
                  <a:ea typeface="Assistant"/>
                  <a:cs typeface="Assistant"/>
                  <a:sym typeface="Assistant"/>
                </a:rPr>
                <a:t>การวางแผนเป็นสิ่งที่สำคัญเป็นอย่างมาก</a:t>
              </a:r>
              <a:endParaRPr sz="6500" b="1" dirty="0">
                <a:solidFill>
                  <a:srgbClr val="342D29"/>
                </a:solidFill>
                <a:latin typeface="Assistant"/>
                <a:ea typeface="Assistant"/>
                <a:cs typeface="Assistant"/>
                <a:sym typeface="Assistant"/>
              </a:endParaRPr>
            </a:p>
            <a:p>
              <a:pPr marL="0" marR="0" lvl="0" indent="0" algn="l" rtl="0">
                <a:lnSpc>
                  <a:spcPct val="134444"/>
                </a:lnSpc>
                <a:spcBef>
                  <a:spcPts val="0"/>
                </a:spcBef>
                <a:spcAft>
                  <a:spcPts val="0"/>
                </a:spcAft>
                <a:buClr>
                  <a:schemeClr val="dk1"/>
                </a:buClr>
                <a:buSzPts val="1100"/>
                <a:buFont typeface="Arial"/>
                <a:buNone/>
              </a:pPr>
              <a:endParaRPr sz="7200" b="1" dirty="0">
                <a:solidFill>
                  <a:srgbClr val="342D29"/>
                </a:solidFill>
                <a:latin typeface="Assistant"/>
                <a:ea typeface="Assistant"/>
                <a:cs typeface="Assistant"/>
                <a:sym typeface="Assistant"/>
              </a:endParaRPr>
            </a:p>
            <a:p>
              <a:pPr marL="0" marR="0" lvl="0" indent="0" algn="l" rtl="0">
                <a:lnSpc>
                  <a:spcPct val="134444"/>
                </a:lnSpc>
                <a:spcBef>
                  <a:spcPts val="0"/>
                </a:spcBef>
                <a:spcAft>
                  <a:spcPts val="0"/>
                </a:spcAft>
                <a:buClr>
                  <a:srgbClr val="000000"/>
                </a:buClr>
                <a:buSzPts val="7200"/>
                <a:buFont typeface="Arial"/>
                <a:buNone/>
              </a:pPr>
              <a:endParaRPr sz="7200" b="1" dirty="0">
                <a:solidFill>
                  <a:srgbClr val="342D29"/>
                </a:solidFill>
                <a:latin typeface="Assistant"/>
                <a:ea typeface="Assistant"/>
                <a:cs typeface="Assistant"/>
                <a:sym typeface="Assistant"/>
              </a:endParaRPr>
            </a:p>
          </p:txBody>
        </p:sp>
        <p:sp>
          <p:nvSpPr>
            <p:cNvPr id="147" name="Google Shape;147;gdbc258150f_0_370"/>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148" name="Google Shape;148;gdbc258150f_0_370"/>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9" name="Google Shape;149;gdbc258150f_0_370"/>
          <p:cNvPicPr preferRelativeResize="0"/>
          <p:nvPr/>
        </p:nvPicPr>
        <p:blipFill rotWithShape="1">
          <a:blip r:embed="rId3">
            <a:alphaModFix/>
          </a:blip>
          <a:srcRect/>
          <a:stretch/>
        </p:blipFill>
        <p:spPr>
          <a:xfrm>
            <a:off x="15305502" y="261999"/>
            <a:ext cx="2557976" cy="1250139"/>
          </a:xfrm>
          <a:prstGeom prst="rect">
            <a:avLst/>
          </a:prstGeom>
          <a:noFill/>
          <a:ln>
            <a:noFill/>
          </a:ln>
        </p:spPr>
      </p:pic>
      <p:sp>
        <p:nvSpPr>
          <p:cNvPr id="150" name="Google Shape;150;gdbc258150f_0_370"/>
          <p:cNvSpPr/>
          <p:nvPr/>
        </p:nvSpPr>
        <p:spPr>
          <a:xfrm>
            <a:off x="374400" y="3368830"/>
            <a:ext cx="17913600" cy="52578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167625" tIns="83775" rIns="167625" bIns="83775" anchor="ctr" anchorCtr="0">
            <a:noAutofit/>
          </a:bodyPr>
          <a:lstStyle/>
          <a:p>
            <a:pPr marL="1574800" marR="0" lvl="1" indent="-374650" algn="l" rtl="0">
              <a:lnSpc>
                <a:spcPct val="100000"/>
              </a:lnSpc>
              <a:spcBef>
                <a:spcPts val="0"/>
              </a:spcBef>
              <a:spcAft>
                <a:spcPts val="0"/>
              </a:spcAft>
              <a:buClr>
                <a:srgbClr val="000000"/>
              </a:buClr>
              <a:buSzPts val="5900"/>
              <a:buFont typeface="Noto Sans Symbols"/>
              <a:buChar char="✔"/>
            </a:pPr>
            <a:r>
              <a:rPr lang="en-US" sz="5900" b="0" i="0" u="none" strike="noStrike" cap="none" dirty="0">
                <a:solidFill>
                  <a:schemeClr val="dk1"/>
                </a:solidFill>
                <a:latin typeface="Arial"/>
                <a:ea typeface="Arial"/>
                <a:cs typeface="Arial"/>
                <a:sym typeface="Arial"/>
              </a:rPr>
              <a:t> </a:t>
            </a:r>
            <a:r>
              <a:rPr lang="th-TH" sz="4000" b="0" i="0" u="none" strike="noStrike" cap="none" dirty="0">
                <a:solidFill>
                  <a:schemeClr val="dk1"/>
                </a:solidFill>
                <a:latin typeface="Arial"/>
                <a:ea typeface="Arial"/>
                <a:cs typeface="Arial"/>
                <a:sym typeface="Arial"/>
              </a:rPr>
              <a:t>เลือกผู้มีส่วนได้ส่วนเสีย เป้าหมายที่พร้อมรับมือ</a:t>
            </a:r>
            <a:endParaRPr sz="4000" dirty="0"/>
          </a:p>
          <a:p>
            <a:pPr marL="1574800" marR="0" lvl="1" indent="-374650" algn="l" rtl="0">
              <a:lnSpc>
                <a:spcPct val="100000"/>
              </a:lnSpc>
              <a:spcBef>
                <a:spcPts val="0"/>
              </a:spcBef>
              <a:spcAft>
                <a:spcPts val="0"/>
              </a:spcAft>
              <a:buClr>
                <a:srgbClr val="000000"/>
              </a:buClr>
              <a:buSzPts val="5900"/>
              <a:buFont typeface="Noto Sans Symbols"/>
              <a:buChar char="✔"/>
            </a:pPr>
            <a:r>
              <a:rPr lang="en-US" sz="5900" b="0" i="0" u="none" strike="noStrike" cap="none" dirty="0">
                <a:solidFill>
                  <a:schemeClr val="dk1"/>
                </a:solidFill>
                <a:latin typeface="Arial"/>
                <a:ea typeface="Arial"/>
                <a:cs typeface="Arial"/>
                <a:sym typeface="Arial"/>
              </a:rPr>
              <a:t> </a:t>
            </a:r>
            <a:r>
              <a:rPr lang="th-TH" sz="4000" dirty="0">
                <a:solidFill>
                  <a:schemeClr val="dk1"/>
                </a:solidFill>
              </a:rPr>
              <a:t>ส่งเสริมพฤติกรรมที่ทำได้ในแง่ง่าย</a:t>
            </a:r>
            <a:endParaRPr sz="4000" dirty="0"/>
          </a:p>
          <a:p>
            <a:pPr marL="1574800" marR="0" lvl="0" indent="-374650" algn="l" rtl="0">
              <a:lnSpc>
                <a:spcPct val="100000"/>
              </a:lnSpc>
              <a:spcBef>
                <a:spcPts val="0"/>
              </a:spcBef>
              <a:spcAft>
                <a:spcPts val="0"/>
              </a:spcAft>
              <a:buClr>
                <a:srgbClr val="000000"/>
              </a:buClr>
              <a:buSzPts val="5900"/>
              <a:buFont typeface="Noto Sans Symbols"/>
              <a:buChar char="✔"/>
            </a:pPr>
            <a:r>
              <a:rPr lang="en-US" sz="5900" b="0" i="0" u="none" strike="noStrike" cap="none" dirty="0">
                <a:solidFill>
                  <a:schemeClr val="dk1"/>
                </a:solidFill>
                <a:latin typeface="Arial"/>
                <a:ea typeface="Arial"/>
                <a:cs typeface="Arial"/>
                <a:sym typeface="Arial"/>
              </a:rPr>
              <a:t> </a:t>
            </a:r>
            <a:r>
              <a:rPr lang="th-TH" sz="4000" dirty="0">
                <a:solidFill>
                  <a:schemeClr val="dk1"/>
                </a:solidFill>
              </a:rPr>
              <a:t>อธิบายประโยชน์ของการมีส่วนร่วมใน </a:t>
            </a:r>
            <a:r>
              <a:rPr lang="en-US" sz="4000" dirty="0">
                <a:solidFill>
                  <a:schemeClr val="dk1"/>
                </a:solidFill>
              </a:rPr>
              <a:t>HUB</a:t>
            </a:r>
            <a:endParaRPr sz="4000" dirty="0"/>
          </a:p>
          <a:p>
            <a:pPr marL="1574800" marR="0" lvl="0" indent="-374650" algn="l" rtl="0">
              <a:lnSpc>
                <a:spcPct val="100000"/>
              </a:lnSpc>
              <a:spcBef>
                <a:spcPts val="0"/>
              </a:spcBef>
              <a:spcAft>
                <a:spcPts val="0"/>
              </a:spcAft>
              <a:buClr>
                <a:srgbClr val="000000"/>
              </a:buClr>
              <a:buSzPts val="5900"/>
              <a:buFont typeface="Noto Sans Symbols"/>
              <a:buChar char="✔"/>
            </a:pPr>
            <a:r>
              <a:rPr lang="en-US" sz="5900" b="0" i="0" u="none" strike="noStrike" cap="none" dirty="0">
                <a:solidFill>
                  <a:schemeClr val="dk1"/>
                </a:solidFill>
                <a:latin typeface="Arial"/>
                <a:ea typeface="Arial"/>
                <a:cs typeface="Arial"/>
                <a:sym typeface="Arial"/>
              </a:rPr>
              <a:t> </a:t>
            </a:r>
            <a:r>
              <a:rPr lang="th-TH" sz="4000" dirty="0">
                <a:solidFill>
                  <a:schemeClr val="dk1"/>
                </a:solidFill>
              </a:rPr>
              <a:t>ทำให้ง่ายต่อการรับเอาพฤติกรรม</a:t>
            </a:r>
            <a:endParaRPr sz="4000" dirty="0"/>
          </a:p>
          <a:p>
            <a:pPr marL="1574800" marR="0" lvl="0" indent="-374650" algn="l" rtl="0">
              <a:lnSpc>
                <a:spcPct val="100000"/>
              </a:lnSpc>
              <a:spcBef>
                <a:spcPts val="0"/>
              </a:spcBef>
              <a:spcAft>
                <a:spcPts val="0"/>
              </a:spcAft>
              <a:buClr>
                <a:srgbClr val="000000"/>
              </a:buClr>
              <a:buSzPts val="5900"/>
              <a:buFont typeface="Noto Sans Symbols"/>
              <a:buChar char="✔"/>
            </a:pPr>
            <a:r>
              <a:rPr lang="en-US" sz="5900" b="0" i="0" u="none" strike="noStrike" cap="none" dirty="0">
                <a:solidFill>
                  <a:schemeClr val="dk1"/>
                </a:solidFill>
                <a:latin typeface="Arial"/>
                <a:ea typeface="Arial"/>
                <a:cs typeface="Arial"/>
                <a:sym typeface="Arial"/>
              </a:rPr>
              <a:t> </a:t>
            </a:r>
            <a:r>
              <a:rPr lang="th-TH" sz="4000" dirty="0">
                <a:solidFill>
                  <a:schemeClr val="dk1"/>
                </a:solidFill>
              </a:rPr>
              <a:t>พัฒนาข้อความที่ดึงดูดความสนใจ</a:t>
            </a:r>
            <a:endParaRPr sz="4000" dirty="0"/>
          </a:p>
          <a:p>
            <a:pPr marL="1574800" marR="0" lvl="0" indent="-374650" algn="l" rtl="0">
              <a:lnSpc>
                <a:spcPct val="100000"/>
              </a:lnSpc>
              <a:spcBef>
                <a:spcPts val="0"/>
              </a:spcBef>
              <a:spcAft>
                <a:spcPts val="0"/>
              </a:spcAft>
              <a:buClr>
                <a:srgbClr val="000000"/>
              </a:buClr>
              <a:buSzPts val="5900"/>
              <a:buFont typeface="Noto Sans Symbols"/>
              <a:buChar char="✔"/>
            </a:pPr>
            <a:r>
              <a:rPr lang="en-US" sz="5900" b="0" i="0" u="none" strike="noStrike" cap="none" dirty="0">
                <a:solidFill>
                  <a:schemeClr val="dk1"/>
                </a:solidFill>
                <a:latin typeface="Arial"/>
                <a:ea typeface="Arial"/>
                <a:cs typeface="Arial"/>
                <a:sym typeface="Arial"/>
              </a:rPr>
              <a:t> </a:t>
            </a:r>
            <a:r>
              <a:rPr lang="th-TH" sz="4000" dirty="0">
                <a:solidFill>
                  <a:schemeClr val="dk1"/>
                </a:solidFill>
              </a:rPr>
              <a:t>ใช้แนวทางการศึกษา ความบันเทิง</a:t>
            </a:r>
            <a:endParaRPr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dbc258150f_0_420"/>
          <p:cNvSpPr/>
          <p:nvPr/>
        </p:nvSpPr>
        <p:spPr>
          <a:xfrm>
            <a:off x="0" y="2367375"/>
            <a:ext cx="18120600" cy="71916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th-TH" sz="5600" dirty="0">
                <a:solidFill>
                  <a:schemeClr val="bg1"/>
                </a:solidFill>
              </a:rPr>
              <a:t>เพื่อการเผยแพร่อย่างมีประสิทธิภาพ ต้องมีการระบุที่สามารถได้รับประโยชน์จากความรู้ของผู้ชม สิ่งที่ต้องการผู้อื่นรับรู้ (ข้อความ) สามารถเข้าถึงได้อย่างไร (วิธีการ) </a:t>
            </a:r>
            <a:endParaRPr sz="5600" dirty="0">
              <a:solidFill>
                <a:schemeClr val="bg1"/>
              </a:solidFill>
            </a:endParaRPr>
          </a:p>
        </p:txBody>
      </p:sp>
      <p:grpSp>
        <p:nvGrpSpPr>
          <p:cNvPr id="156" name="Google Shape;156;gdbc258150f_0_420"/>
          <p:cNvGrpSpPr/>
          <p:nvPr/>
        </p:nvGrpSpPr>
        <p:grpSpPr>
          <a:xfrm>
            <a:off x="892150" y="261999"/>
            <a:ext cx="14880906" cy="5959452"/>
            <a:chOff x="0" y="-1027516"/>
            <a:chExt cx="16998300" cy="7333872"/>
          </a:xfrm>
        </p:grpSpPr>
        <p:sp>
          <p:nvSpPr>
            <p:cNvPr id="157" name="Google Shape;157;gdbc258150f_0_420"/>
            <p:cNvSpPr txBox="1"/>
            <p:nvPr/>
          </p:nvSpPr>
          <p:spPr>
            <a:xfrm>
              <a:off x="0" y="-1027516"/>
              <a:ext cx="16998300" cy="7333872"/>
            </a:xfrm>
            <a:prstGeom prst="rect">
              <a:avLst/>
            </a:prstGeom>
            <a:noFill/>
            <a:ln>
              <a:noFill/>
            </a:ln>
          </p:spPr>
          <p:txBody>
            <a:bodyPr spcFirstLastPara="1" wrap="square" lIns="0" tIns="0" rIns="0" bIns="0" anchor="t" anchorCtr="0">
              <a:spAutoFit/>
            </a:bodyPr>
            <a:lstStyle/>
            <a:p>
              <a:pPr marL="0" marR="0" lvl="0" indent="0" algn="l" rtl="0">
                <a:lnSpc>
                  <a:spcPct val="134444"/>
                </a:lnSpc>
                <a:spcBef>
                  <a:spcPts val="0"/>
                </a:spcBef>
                <a:spcAft>
                  <a:spcPts val="0"/>
                </a:spcAft>
                <a:buClr>
                  <a:schemeClr val="dk1"/>
                </a:buClr>
                <a:buSzPts val="1100"/>
                <a:buFont typeface="Arial"/>
                <a:buNone/>
              </a:pPr>
              <a:r>
                <a:rPr lang="th-TH" sz="6500" b="1" dirty="0">
                  <a:solidFill>
                    <a:srgbClr val="342D29"/>
                  </a:solidFill>
                  <a:latin typeface="Assistant"/>
                  <a:ea typeface="Assistant"/>
                  <a:cs typeface="Assistant"/>
                  <a:sym typeface="Assistant"/>
                </a:rPr>
                <a:t>การวางแผนเป็นสิ่งที่สำคัญเป็นอย่างมาก</a:t>
              </a:r>
            </a:p>
            <a:p>
              <a:pPr marL="0" marR="0" lvl="0" indent="0" algn="l" rtl="0">
                <a:lnSpc>
                  <a:spcPct val="134444"/>
                </a:lnSpc>
                <a:spcBef>
                  <a:spcPts val="0"/>
                </a:spcBef>
                <a:spcAft>
                  <a:spcPts val="0"/>
                </a:spcAft>
                <a:buClr>
                  <a:schemeClr val="dk1"/>
                </a:buClr>
                <a:buSzPts val="1100"/>
                <a:buFont typeface="Arial"/>
                <a:buNone/>
              </a:pPr>
              <a:endParaRPr lang="th-TH" sz="8000" b="1" dirty="0">
                <a:solidFill>
                  <a:srgbClr val="342D29"/>
                </a:solidFill>
                <a:latin typeface="Assistant"/>
                <a:ea typeface="Assistant"/>
                <a:cs typeface="Assistant"/>
                <a:sym typeface="Assistant"/>
              </a:endParaRPr>
            </a:p>
            <a:p>
              <a:pPr marL="0" marR="0" lvl="0" indent="0" algn="l" rtl="0">
                <a:lnSpc>
                  <a:spcPct val="134444"/>
                </a:lnSpc>
                <a:spcBef>
                  <a:spcPts val="0"/>
                </a:spcBef>
                <a:spcAft>
                  <a:spcPts val="0"/>
                </a:spcAft>
                <a:buClr>
                  <a:schemeClr val="dk1"/>
                </a:buClr>
                <a:buSzPts val="1100"/>
                <a:buFont typeface="Arial"/>
                <a:buNone/>
              </a:pPr>
              <a:endParaRPr sz="7200" b="1" dirty="0">
                <a:solidFill>
                  <a:srgbClr val="342D29"/>
                </a:solidFill>
                <a:latin typeface="Assistant"/>
                <a:ea typeface="Assistant"/>
                <a:cs typeface="Assistant"/>
                <a:sym typeface="Assistant"/>
              </a:endParaRPr>
            </a:p>
            <a:p>
              <a:pPr marL="0" marR="0" lvl="0" indent="0" algn="l" rtl="0">
                <a:lnSpc>
                  <a:spcPct val="134444"/>
                </a:lnSpc>
                <a:spcBef>
                  <a:spcPts val="0"/>
                </a:spcBef>
                <a:spcAft>
                  <a:spcPts val="0"/>
                </a:spcAft>
                <a:buClr>
                  <a:srgbClr val="000000"/>
                </a:buClr>
                <a:buSzPts val="7200"/>
                <a:buFont typeface="Arial"/>
                <a:buNone/>
              </a:pPr>
              <a:endParaRPr sz="7200" b="1" dirty="0">
                <a:solidFill>
                  <a:srgbClr val="342D29"/>
                </a:solidFill>
                <a:latin typeface="Assistant"/>
                <a:ea typeface="Assistant"/>
                <a:cs typeface="Assistant"/>
                <a:sym typeface="Assistant"/>
              </a:endParaRPr>
            </a:p>
          </p:txBody>
        </p:sp>
        <p:sp>
          <p:nvSpPr>
            <p:cNvPr id="158" name="Google Shape;158;gdbc258150f_0_420"/>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159" name="Google Shape;159;gdbc258150f_0_420"/>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0" name="Google Shape;160;gdbc258150f_0_420"/>
          <p:cNvPicPr preferRelativeResize="0"/>
          <p:nvPr/>
        </p:nvPicPr>
        <p:blipFill rotWithShape="1">
          <a:blip r:embed="rId3">
            <a:alphaModFix/>
          </a:blip>
          <a:srcRect/>
          <a:stretch/>
        </p:blipFill>
        <p:spPr>
          <a:xfrm>
            <a:off x="15305502" y="261999"/>
            <a:ext cx="2557976" cy="12501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dbc258150f_0_432"/>
          <p:cNvSpPr/>
          <p:nvPr/>
        </p:nvSpPr>
        <p:spPr>
          <a:xfrm>
            <a:off x="0" y="2367375"/>
            <a:ext cx="18120600" cy="7191600"/>
          </a:xfrm>
          <a:prstGeom prst="rect">
            <a:avLst/>
          </a:prstGeom>
          <a:solidFill>
            <a:srgbClr val="0D8EA2"/>
          </a:solid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chemeClr val="dk1"/>
              </a:buClr>
              <a:buSzPts val="1100"/>
              <a:buFont typeface="Arial"/>
              <a:buNone/>
            </a:pPr>
            <a:r>
              <a:rPr lang="en-US" sz="5600" dirty="0">
                <a:solidFill>
                  <a:schemeClr val="bg1">
                    <a:lumMod val="95000"/>
                  </a:schemeClr>
                </a:solidFill>
              </a:rPr>
              <a:t>• </a:t>
            </a:r>
            <a:r>
              <a:rPr lang="th-TH" sz="5600" dirty="0">
                <a:solidFill>
                  <a:schemeClr val="bg1">
                    <a:lumMod val="95000"/>
                  </a:schemeClr>
                </a:solidFill>
              </a:rPr>
              <a:t>ใครเป็นผู้ได้รับประโยชน์จากความรู้ที่คุณได้แบ่งปัน</a:t>
            </a:r>
            <a:endParaRPr lang="en-US" sz="5600" dirty="0">
              <a:solidFill>
                <a:schemeClr val="bg1">
                  <a:lumMod val="95000"/>
                </a:schemeClr>
              </a:solidFill>
            </a:endParaRPr>
          </a:p>
          <a:p>
            <a:pPr marL="0" marR="0" lvl="0" indent="0" rtl="0">
              <a:lnSpc>
                <a:spcPct val="100000"/>
              </a:lnSpc>
              <a:spcBef>
                <a:spcPts val="0"/>
              </a:spcBef>
              <a:spcAft>
                <a:spcPts val="0"/>
              </a:spcAft>
              <a:buClr>
                <a:schemeClr val="dk1"/>
              </a:buClr>
              <a:buSzPts val="1100"/>
              <a:buFont typeface="Arial"/>
              <a:buNone/>
            </a:pPr>
            <a:r>
              <a:rPr lang="en-US" sz="5600" dirty="0">
                <a:solidFill>
                  <a:schemeClr val="bg1">
                    <a:lumMod val="95000"/>
                  </a:schemeClr>
                </a:solidFill>
              </a:rPr>
              <a:t>• </a:t>
            </a:r>
            <a:r>
              <a:rPr lang="th-TH" sz="5600" dirty="0">
                <a:solidFill>
                  <a:schemeClr val="bg1">
                    <a:lumMod val="95000"/>
                  </a:schemeClr>
                </a:solidFill>
              </a:rPr>
              <a:t>ใครบ้างที่สามารถนำข้อมูลและนำไปปฎิบัติได้</a:t>
            </a:r>
          </a:p>
          <a:p>
            <a:pPr marL="0" marR="0" lvl="0" indent="0" rtl="0">
              <a:lnSpc>
                <a:spcPct val="100000"/>
              </a:lnSpc>
              <a:spcBef>
                <a:spcPts val="0"/>
              </a:spcBef>
              <a:spcAft>
                <a:spcPts val="0"/>
              </a:spcAft>
              <a:buClr>
                <a:schemeClr val="dk1"/>
              </a:buClr>
              <a:buSzPts val="1100"/>
              <a:buFont typeface="Arial"/>
              <a:buNone/>
            </a:pPr>
            <a:r>
              <a:rPr lang="en-US" sz="5600" dirty="0">
                <a:solidFill>
                  <a:schemeClr val="bg1">
                    <a:lumMod val="95000"/>
                  </a:schemeClr>
                </a:solidFill>
              </a:rPr>
              <a:t>• </a:t>
            </a:r>
            <a:r>
              <a:rPr lang="en-US" sz="5600" dirty="0">
                <a:solidFill>
                  <a:schemeClr val="accent2"/>
                </a:solidFill>
              </a:rPr>
              <a:t>Think beyond your immediate network!</a:t>
            </a:r>
            <a:r>
              <a:rPr lang="th-TH" sz="5600" dirty="0">
                <a:solidFill>
                  <a:schemeClr val="accent2"/>
                </a:solidFill>
              </a:rPr>
              <a:t> </a:t>
            </a:r>
            <a:r>
              <a:rPr lang="th-TH" sz="5600" dirty="0">
                <a:solidFill>
                  <a:schemeClr val="bg1">
                    <a:lumMod val="95000"/>
                  </a:schemeClr>
                </a:solidFill>
              </a:rPr>
              <a:t>คิดนอกครือข่ายของคุณ</a:t>
            </a:r>
            <a:endParaRPr sz="5600" dirty="0">
              <a:solidFill>
                <a:schemeClr val="bg1">
                  <a:lumMod val="95000"/>
                </a:schemeClr>
              </a:solidFill>
            </a:endParaRPr>
          </a:p>
        </p:txBody>
      </p:sp>
      <p:grpSp>
        <p:nvGrpSpPr>
          <p:cNvPr id="166" name="Google Shape;166;gdbc258150f_0_432"/>
          <p:cNvGrpSpPr/>
          <p:nvPr/>
        </p:nvGrpSpPr>
        <p:grpSpPr>
          <a:xfrm>
            <a:off x="424522" y="568117"/>
            <a:ext cx="13282200" cy="3141373"/>
            <a:chOff x="-623504" y="-1463777"/>
            <a:chExt cx="17709600" cy="4188497"/>
          </a:xfrm>
        </p:grpSpPr>
        <p:sp>
          <p:nvSpPr>
            <p:cNvPr id="167" name="Google Shape;167;gdbc258150f_0_432"/>
            <p:cNvSpPr txBox="1"/>
            <p:nvPr/>
          </p:nvSpPr>
          <p:spPr>
            <a:xfrm>
              <a:off x="-623504" y="-1463777"/>
              <a:ext cx="17709600" cy="3959204"/>
            </a:xfrm>
            <a:prstGeom prst="rect">
              <a:avLst/>
            </a:prstGeom>
            <a:noFill/>
            <a:ln>
              <a:noFill/>
            </a:ln>
          </p:spPr>
          <p:txBody>
            <a:bodyPr spcFirstLastPara="1" wrap="square" lIns="0" tIns="0" rIns="0" bIns="0" anchor="t" anchorCtr="0">
              <a:spAutoFit/>
            </a:bodyPr>
            <a:lstStyle/>
            <a:p>
              <a:pPr marL="0" marR="0" lvl="0" indent="0" algn="l" rtl="0">
                <a:lnSpc>
                  <a:spcPct val="134444"/>
                </a:lnSpc>
                <a:spcBef>
                  <a:spcPts val="0"/>
                </a:spcBef>
                <a:spcAft>
                  <a:spcPts val="0"/>
                </a:spcAft>
                <a:buClr>
                  <a:schemeClr val="dk1"/>
                </a:buClr>
                <a:buSzPts val="1100"/>
                <a:buFont typeface="Arial"/>
                <a:buNone/>
              </a:pPr>
              <a:r>
                <a:rPr lang="th-TH" sz="7200" b="1" dirty="0">
                  <a:solidFill>
                    <a:srgbClr val="342D29"/>
                  </a:solidFill>
                  <a:latin typeface="Assistant"/>
                  <a:ea typeface="Assistant"/>
                  <a:cs typeface="Assistant"/>
                  <a:sym typeface="Assistant"/>
                </a:rPr>
                <a:t>กลุ่มเป้าหมายของคุณคือใคร</a:t>
              </a:r>
              <a:r>
                <a:rPr lang="en-US" sz="7200" b="1" dirty="0">
                  <a:solidFill>
                    <a:srgbClr val="342D29"/>
                  </a:solidFill>
                  <a:latin typeface="Assistant"/>
                  <a:ea typeface="Assistant"/>
                  <a:cs typeface="Assistant"/>
                  <a:sym typeface="Assistant"/>
                </a:rPr>
                <a:t>?</a:t>
              </a:r>
              <a:endParaRPr sz="7200" b="1" dirty="0">
                <a:solidFill>
                  <a:srgbClr val="342D29"/>
                </a:solidFill>
                <a:latin typeface="Assistant"/>
                <a:ea typeface="Assistant"/>
                <a:cs typeface="Assistant"/>
                <a:sym typeface="Assistant"/>
              </a:endParaRPr>
            </a:p>
            <a:p>
              <a:pPr marL="0" marR="0" lvl="0" indent="0" algn="l" rtl="0">
                <a:lnSpc>
                  <a:spcPct val="134444"/>
                </a:lnSpc>
                <a:spcBef>
                  <a:spcPts val="0"/>
                </a:spcBef>
                <a:spcAft>
                  <a:spcPts val="0"/>
                </a:spcAft>
                <a:buClr>
                  <a:srgbClr val="000000"/>
                </a:buClr>
                <a:buSzPts val="7200"/>
                <a:buFont typeface="Arial"/>
                <a:buNone/>
              </a:pPr>
              <a:endParaRPr sz="7200" b="1" dirty="0">
                <a:solidFill>
                  <a:srgbClr val="342D29"/>
                </a:solidFill>
                <a:latin typeface="Assistant"/>
                <a:ea typeface="Assistant"/>
                <a:cs typeface="Assistant"/>
                <a:sym typeface="Assistant"/>
              </a:endParaRPr>
            </a:p>
          </p:txBody>
        </p:sp>
        <p:sp>
          <p:nvSpPr>
            <p:cNvPr id="168" name="Google Shape;168;gdbc258150f_0_432"/>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169" name="Google Shape;169;gdbc258150f_0_432"/>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 name="Google Shape;170;gdbc258150f_0_432"/>
          <p:cNvPicPr preferRelativeResize="0"/>
          <p:nvPr/>
        </p:nvPicPr>
        <p:blipFill rotWithShape="1">
          <a:blip r:embed="rId3">
            <a:alphaModFix/>
          </a:blip>
          <a:srcRect/>
          <a:stretch/>
        </p:blipFill>
        <p:spPr>
          <a:xfrm>
            <a:off x="15305502" y="261999"/>
            <a:ext cx="2557976" cy="12501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dbc258150f_0_443"/>
          <p:cNvSpPr/>
          <p:nvPr/>
        </p:nvSpPr>
        <p:spPr>
          <a:xfrm>
            <a:off x="0" y="2367375"/>
            <a:ext cx="18120600" cy="7191600"/>
          </a:xfrm>
          <a:prstGeom prst="rect">
            <a:avLst/>
          </a:prstGeom>
          <a:solidFill>
            <a:srgbClr val="0D8EA2"/>
          </a:solid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chemeClr val="dk1"/>
              </a:buClr>
              <a:buSzPts val="1100"/>
              <a:buFont typeface="Arial"/>
              <a:buNone/>
            </a:pPr>
            <a:r>
              <a:rPr lang="en-US" sz="5600" dirty="0">
                <a:solidFill>
                  <a:schemeClr val="bg1">
                    <a:lumMod val="95000"/>
                  </a:schemeClr>
                </a:solidFill>
              </a:rPr>
              <a:t>• </a:t>
            </a:r>
            <a:r>
              <a:rPr lang="th-TH" sz="5600" dirty="0">
                <a:solidFill>
                  <a:schemeClr val="bg1">
                    <a:lumMod val="95000"/>
                  </a:schemeClr>
                </a:solidFill>
              </a:rPr>
              <a:t>ผู้ชมของคุณได้รับข้อมูลจากที่ใด</a:t>
            </a:r>
            <a:endParaRPr sz="5600" dirty="0">
              <a:solidFill>
                <a:schemeClr val="bg1">
                  <a:lumMod val="95000"/>
                </a:schemeClr>
              </a:solidFill>
            </a:endParaRPr>
          </a:p>
          <a:p>
            <a:pPr marL="0" marR="0" lvl="0" indent="0" rtl="0">
              <a:lnSpc>
                <a:spcPct val="100000"/>
              </a:lnSpc>
              <a:spcBef>
                <a:spcPts val="0"/>
              </a:spcBef>
              <a:spcAft>
                <a:spcPts val="0"/>
              </a:spcAft>
              <a:buClr>
                <a:schemeClr val="dk1"/>
              </a:buClr>
              <a:buSzPts val="1100"/>
              <a:buFont typeface="Arial"/>
              <a:buNone/>
            </a:pPr>
            <a:r>
              <a:rPr lang="en-US" sz="5600" dirty="0">
                <a:solidFill>
                  <a:schemeClr val="bg1">
                    <a:lumMod val="95000"/>
                  </a:schemeClr>
                </a:solidFill>
              </a:rPr>
              <a:t>• </a:t>
            </a:r>
            <a:r>
              <a:rPr lang="th-TH" sz="5600" dirty="0">
                <a:solidFill>
                  <a:schemeClr val="bg1">
                    <a:lumMod val="95000"/>
                  </a:schemeClr>
                </a:solidFill>
              </a:rPr>
              <a:t>คุณมีประสบการณ์ช่องทางใดบ้าง เช่น อีเมล์ จดหมายข่าว บล็อก กระดานประกาศ โซเชียลมีเดีย</a:t>
            </a:r>
            <a:endParaRPr sz="5600" dirty="0">
              <a:solidFill>
                <a:schemeClr val="bg1">
                  <a:lumMod val="95000"/>
                </a:schemeClr>
              </a:solidFill>
            </a:endParaRPr>
          </a:p>
          <a:p>
            <a:pPr marL="0" marR="0" lvl="0" indent="0" rtl="0">
              <a:lnSpc>
                <a:spcPct val="100000"/>
              </a:lnSpc>
              <a:spcBef>
                <a:spcPts val="0"/>
              </a:spcBef>
              <a:spcAft>
                <a:spcPts val="0"/>
              </a:spcAft>
              <a:buClr>
                <a:schemeClr val="dk1"/>
              </a:buClr>
              <a:buSzPts val="1100"/>
              <a:buFont typeface="Arial"/>
              <a:buNone/>
            </a:pPr>
            <a:r>
              <a:rPr lang="en-US" sz="5600" dirty="0">
                <a:solidFill>
                  <a:schemeClr val="bg1">
                    <a:lumMod val="95000"/>
                  </a:schemeClr>
                </a:solidFill>
              </a:rPr>
              <a:t>• </a:t>
            </a:r>
            <a:r>
              <a:rPr lang="th-TH" sz="5600" dirty="0">
                <a:solidFill>
                  <a:schemeClr val="bg1">
                    <a:lumMod val="95000"/>
                  </a:schemeClr>
                </a:solidFill>
              </a:rPr>
              <a:t>เครือข่ายใดบ้างที่พร้อมให้บริการแก่คุณ (กลุ่มผลประโยชน์พิเศษ/กลุ่มภูมิภาค)</a:t>
            </a:r>
            <a:endParaRPr sz="5600" dirty="0">
              <a:solidFill>
                <a:schemeClr val="bg1">
                  <a:lumMod val="95000"/>
                </a:schemeClr>
              </a:solidFill>
            </a:endParaRPr>
          </a:p>
        </p:txBody>
      </p:sp>
      <p:grpSp>
        <p:nvGrpSpPr>
          <p:cNvPr id="176" name="Google Shape;176;gdbc258150f_0_443"/>
          <p:cNvGrpSpPr/>
          <p:nvPr/>
        </p:nvGrpSpPr>
        <p:grpSpPr>
          <a:xfrm>
            <a:off x="709270" y="728025"/>
            <a:ext cx="14948775" cy="2981465"/>
            <a:chOff x="-243840" y="-1250567"/>
            <a:chExt cx="19931700" cy="3975287"/>
          </a:xfrm>
        </p:grpSpPr>
        <p:sp>
          <p:nvSpPr>
            <p:cNvPr id="177" name="Google Shape;177;gdbc258150f_0_443"/>
            <p:cNvSpPr txBox="1"/>
            <p:nvPr/>
          </p:nvSpPr>
          <p:spPr>
            <a:xfrm>
              <a:off x="-243840" y="-1250567"/>
              <a:ext cx="19931700" cy="3959204"/>
            </a:xfrm>
            <a:prstGeom prst="rect">
              <a:avLst/>
            </a:prstGeom>
            <a:noFill/>
            <a:ln>
              <a:noFill/>
            </a:ln>
          </p:spPr>
          <p:txBody>
            <a:bodyPr spcFirstLastPara="1" wrap="square" lIns="0" tIns="0" rIns="0" bIns="0" anchor="t" anchorCtr="0">
              <a:spAutoFit/>
            </a:bodyPr>
            <a:lstStyle/>
            <a:p>
              <a:pPr marL="0" marR="0" lvl="0" indent="0" algn="l" rtl="0">
                <a:lnSpc>
                  <a:spcPct val="134444"/>
                </a:lnSpc>
                <a:spcBef>
                  <a:spcPts val="0"/>
                </a:spcBef>
                <a:spcAft>
                  <a:spcPts val="0"/>
                </a:spcAft>
                <a:buClr>
                  <a:schemeClr val="dk1"/>
                </a:buClr>
                <a:buSzPts val="1100"/>
                <a:buFont typeface="Arial"/>
                <a:buNone/>
              </a:pPr>
              <a:r>
                <a:rPr lang="th-TH" sz="7200" b="1" dirty="0">
                  <a:solidFill>
                    <a:srgbClr val="342D29"/>
                  </a:solidFill>
                  <a:latin typeface="Assistant"/>
                  <a:ea typeface="Assistant"/>
                  <a:cs typeface="Assistant"/>
                  <a:sym typeface="Assistant"/>
                </a:rPr>
                <a:t>คุณจะเชื่อมต่อได้อย่างไร</a:t>
              </a:r>
              <a:endParaRPr sz="7200" b="1" dirty="0">
                <a:solidFill>
                  <a:srgbClr val="342D29"/>
                </a:solidFill>
                <a:latin typeface="Assistant"/>
                <a:ea typeface="Assistant"/>
                <a:cs typeface="Assistant"/>
                <a:sym typeface="Assistant"/>
              </a:endParaRPr>
            </a:p>
            <a:p>
              <a:pPr marL="0" marR="0" lvl="0" indent="0" algn="l" rtl="0">
                <a:lnSpc>
                  <a:spcPct val="134444"/>
                </a:lnSpc>
                <a:spcBef>
                  <a:spcPts val="0"/>
                </a:spcBef>
                <a:spcAft>
                  <a:spcPts val="0"/>
                </a:spcAft>
                <a:buClr>
                  <a:srgbClr val="000000"/>
                </a:buClr>
                <a:buSzPts val="7200"/>
                <a:buFont typeface="Arial"/>
                <a:buNone/>
              </a:pPr>
              <a:endParaRPr sz="7200" b="1" dirty="0">
                <a:solidFill>
                  <a:srgbClr val="342D29"/>
                </a:solidFill>
                <a:latin typeface="Assistant"/>
                <a:ea typeface="Assistant"/>
                <a:cs typeface="Assistant"/>
                <a:sym typeface="Assistant"/>
              </a:endParaRPr>
            </a:p>
          </p:txBody>
        </p:sp>
        <p:sp>
          <p:nvSpPr>
            <p:cNvPr id="178" name="Google Shape;178;gdbc258150f_0_443"/>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179" name="Google Shape;179;gdbc258150f_0_443"/>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gdbc258150f_0_443"/>
          <p:cNvPicPr preferRelativeResize="0"/>
          <p:nvPr/>
        </p:nvPicPr>
        <p:blipFill rotWithShape="1">
          <a:blip r:embed="rId3">
            <a:alphaModFix/>
          </a:blip>
          <a:srcRect/>
          <a:stretch/>
        </p:blipFill>
        <p:spPr>
          <a:xfrm>
            <a:off x="15305502" y="261999"/>
            <a:ext cx="2557976" cy="12501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dbc258150f_0_457"/>
          <p:cNvSpPr/>
          <p:nvPr/>
        </p:nvSpPr>
        <p:spPr>
          <a:xfrm>
            <a:off x="0" y="2367375"/>
            <a:ext cx="18120600" cy="7191600"/>
          </a:xfrm>
          <a:prstGeom prst="rect">
            <a:avLst/>
          </a:prstGeom>
          <a:solidFill>
            <a:srgbClr val="0D8EA2"/>
          </a:solid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chemeClr val="dk1"/>
              </a:buClr>
              <a:buSzPts val="1100"/>
              <a:buFont typeface="Arial"/>
              <a:buNone/>
            </a:pPr>
            <a:r>
              <a:rPr lang="en-US" sz="5600" dirty="0">
                <a:solidFill>
                  <a:schemeClr val="bg1">
                    <a:lumMod val="95000"/>
                  </a:schemeClr>
                </a:solidFill>
              </a:rPr>
              <a:t>•</a:t>
            </a:r>
            <a:r>
              <a:rPr lang="en-US" sz="5600" dirty="0"/>
              <a:t> </a:t>
            </a:r>
            <a:r>
              <a:rPr lang="th-TH" sz="5600" dirty="0">
                <a:solidFill>
                  <a:schemeClr val="bg1">
                    <a:lumMod val="95000"/>
                  </a:schemeClr>
                </a:solidFill>
              </a:rPr>
              <a:t>เห็นด้วยกับข้อความหลักของคุณและรักษาตัวเลือกคำของคุณให้สอดคล้องกัน</a:t>
            </a:r>
            <a:endParaRPr sz="5600" dirty="0">
              <a:solidFill>
                <a:schemeClr val="bg1">
                  <a:lumMod val="95000"/>
                </a:schemeClr>
              </a:solidFill>
            </a:endParaRPr>
          </a:p>
          <a:p>
            <a:pPr marL="0" marR="0" lvl="0" indent="0" rtl="0">
              <a:lnSpc>
                <a:spcPct val="100000"/>
              </a:lnSpc>
              <a:spcBef>
                <a:spcPts val="0"/>
              </a:spcBef>
              <a:spcAft>
                <a:spcPts val="0"/>
              </a:spcAft>
              <a:buClr>
                <a:schemeClr val="dk1"/>
              </a:buClr>
              <a:buSzPts val="1100"/>
              <a:buFont typeface="Arial"/>
              <a:buNone/>
            </a:pPr>
            <a:r>
              <a:rPr lang="en-US" sz="5600" dirty="0">
                <a:solidFill>
                  <a:schemeClr val="bg1">
                    <a:lumMod val="95000"/>
                  </a:schemeClr>
                </a:solidFill>
              </a:rPr>
              <a:t>• </a:t>
            </a:r>
            <a:r>
              <a:rPr lang="th-TH" sz="5600" dirty="0">
                <a:solidFill>
                  <a:schemeClr val="bg1">
                    <a:lumMod val="95000"/>
                  </a:schemeClr>
                </a:solidFill>
              </a:rPr>
              <a:t>ทำให้น่าสนใจและเป็นที่รู้จัก เช่น สี แบบอักษร โลโก้ รูปภาพ</a:t>
            </a:r>
            <a:endParaRPr sz="5600" dirty="0">
              <a:solidFill>
                <a:schemeClr val="bg1">
                  <a:lumMod val="95000"/>
                </a:schemeClr>
              </a:solidFill>
            </a:endParaRPr>
          </a:p>
          <a:p>
            <a:pPr marL="0" marR="0" lvl="0" indent="0" rtl="0">
              <a:lnSpc>
                <a:spcPct val="100000"/>
              </a:lnSpc>
              <a:spcBef>
                <a:spcPts val="0"/>
              </a:spcBef>
              <a:spcAft>
                <a:spcPts val="0"/>
              </a:spcAft>
              <a:buClr>
                <a:schemeClr val="dk1"/>
              </a:buClr>
              <a:buSzPts val="1100"/>
              <a:buFont typeface="Arial"/>
              <a:buNone/>
            </a:pPr>
            <a:r>
              <a:rPr lang="en-US" sz="5600" dirty="0">
                <a:solidFill>
                  <a:schemeClr val="bg1">
                    <a:lumMod val="95000"/>
                  </a:schemeClr>
                </a:solidFill>
              </a:rPr>
              <a:t>• </a:t>
            </a:r>
            <a:r>
              <a:rPr lang="th-TH" sz="5600" dirty="0">
                <a:solidFill>
                  <a:schemeClr val="bg1">
                    <a:lumMod val="95000"/>
                  </a:schemeClr>
                </a:solidFill>
              </a:rPr>
              <a:t>พัฒนาแนวทางสำหรับเพื่อนร่วมงาน/ผู้เข้าร่วม</a:t>
            </a:r>
            <a:endParaRPr sz="5600" dirty="0">
              <a:solidFill>
                <a:schemeClr val="bg1">
                  <a:lumMod val="95000"/>
                </a:schemeClr>
              </a:solidFill>
            </a:endParaRPr>
          </a:p>
        </p:txBody>
      </p:sp>
      <p:grpSp>
        <p:nvGrpSpPr>
          <p:cNvPr id="186" name="Google Shape;186;gdbc258150f_0_457"/>
          <p:cNvGrpSpPr/>
          <p:nvPr/>
        </p:nvGrpSpPr>
        <p:grpSpPr>
          <a:xfrm>
            <a:off x="892150" y="895322"/>
            <a:ext cx="14948775" cy="2969403"/>
            <a:chOff x="0" y="-1027504"/>
            <a:chExt cx="19931700" cy="3959204"/>
          </a:xfrm>
        </p:grpSpPr>
        <p:sp>
          <p:nvSpPr>
            <p:cNvPr id="187" name="Google Shape;187;gdbc258150f_0_457"/>
            <p:cNvSpPr txBox="1"/>
            <p:nvPr/>
          </p:nvSpPr>
          <p:spPr>
            <a:xfrm>
              <a:off x="0" y="-1027504"/>
              <a:ext cx="19931700" cy="3959204"/>
            </a:xfrm>
            <a:prstGeom prst="rect">
              <a:avLst/>
            </a:prstGeom>
            <a:noFill/>
            <a:ln>
              <a:noFill/>
            </a:ln>
          </p:spPr>
          <p:txBody>
            <a:bodyPr spcFirstLastPara="1" wrap="square" lIns="0" tIns="0" rIns="0" bIns="0" anchor="t" anchorCtr="0">
              <a:spAutoFit/>
            </a:bodyPr>
            <a:lstStyle/>
            <a:p>
              <a:pPr marL="0" marR="0" lvl="0" indent="0" algn="l" rtl="0">
                <a:lnSpc>
                  <a:spcPct val="134444"/>
                </a:lnSpc>
                <a:spcBef>
                  <a:spcPts val="0"/>
                </a:spcBef>
                <a:spcAft>
                  <a:spcPts val="0"/>
                </a:spcAft>
                <a:buClr>
                  <a:schemeClr val="dk1"/>
                </a:buClr>
                <a:buSzPts val="1100"/>
                <a:buFont typeface="Arial"/>
                <a:buNone/>
              </a:pPr>
              <a:r>
                <a:rPr lang="th-TH" sz="7200" b="1" dirty="0">
                  <a:solidFill>
                    <a:srgbClr val="342D29"/>
                  </a:solidFill>
                  <a:latin typeface="Assistant"/>
                  <a:ea typeface="Assistant"/>
                  <a:cs typeface="Assistant"/>
                  <a:sym typeface="Assistant"/>
                </a:rPr>
                <a:t>ข้อความควรมีลักษณะอย่างไร</a:t>
              </a:r>
              <a:endParaRPr sz="7200" b="1" dirty="0">
                <a:solidFill>
                  <a:srgbClr val="342D29"/>
                </a:solidFill>
                <a:latin typeface="Assistant"/>
                <a:ea typeface="Assistant"/>
                <a:cs typeface="Assistant"/>
                <a:sym typeface="Assistant"/>
              </a:endParaRPr>
            </a:p>
            <a:p>
              <a:pPr marL="0" marR="0" lvl="0" indent="0" algn="l" rtl="0">
                <a:lnSpc>
                  <a:spcPct val="134444"/>
                </a:lnSpc>
                <a:spcBef>
                  <a:spcPts val="0"/>
                </a:spcBef>
                <a:spcAft>
                  <a:spcPts val="0"/>
                </a:spcAft>
                <a:buClr>
                  <a:srgbClr val="000000"/>
                </a:buClr>
                <a:buSzPts val="7200"/>
                <a:buFont typeface="Arial"/>
                <a:buNone/>
              </a:pPr>
              <a:endParaRPr sz="7200" b="1" dirty="0">
                <a:solidFill>
                  <a:srgbClr val="342D29"/>
                </a:solidFill>
                <a:latin typeface="Assistant"/>
                <a:ea typeface="Assistant"/>
                <a:cs typeface="Assistant"/>
                <a:sym typeface="Assistant"/>
              </a:endParaRPr>
            </a:p>
          </p:txBody>
        </p:sp>
        <p:sp>
          <p:nvSpPr>
            <p:cNvPr id="188" name="Google Shape;188;gdbc258150f_0_457"/>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189" name="Google Shape;189;gdbc258150f_0_457"/>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0" name="Google Shape;190;gdbc258150f_0_457"/>
          <p:cNvPicPr preferRelativeResize="0"/>
          <p:nvPr/>
        </p:nvPicPr>
        <p:blipFill rotWithShape="1">
          <a:blip r:embed="rId3">
            <a:alphaModFix/>
          </a:blip>
          <a:srcRect/>
          <a:stretch/>
        </p:blipFill>
        <p:spPr>
          <a:xfrm>
            <a:off x="15305502" y="261999"/>
            <a:ext cx="2557976" cy="125013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1358</Words>
  <Application>Microsoft Office PowerPoint</Application>
  <PresentationFormat>Custom</PresentationFormat>
  <Paragraphs>135</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Lato</vt:lpstr>
      <vt:lpstr>Arial</vt:lpstr>
      <vt:lpstr>Calibri</vt:lpstr>
      <vt:lpstr>Cormorant Garamond</vt:lpstr>
      <vt:lpstr>Assistant</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Linditsch Claudia</dc:creator>
  <cp:lastModifiedBy>CSI</cp:lastModifiedBy>
  <cp:revision>1</cp:revision>
  <dcterms:created xsi:type="dcterms:W3CDTF">2006-08-16T00:00:00Z</dcterms:created>
  <dcterms:modified xsi:type="dcterms:W3CDTF">2021-06-24T08:24:13Z</dcterms:modified>
</cp:coreProperties>
</file>